
<file path=[Content_Types].xml><?xml version="1.0" encoding="utf-8"?>
<Types xmlns="http://schemas.openxmlformats.org/package/2006/content-types">
  <Default Extension="fntdata" ContentType="application/x-fontdata"/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autoCompressPictures="0">
  <p:sldMasterIdLst>
    <p:sldMasterId id="2147483664" r:id="rId1"/>
  </p:sldMasterIdLst>
  <p:notesMasterIdLst>
    <p:notesMasterId r:id="rId18"/>
  </p:notesMasterIdLst>
  <p:handoutMasterIdLst>
    <p:handoutMasterId r:id="rId19"/>
  </p:handoutMasterIdLst>
  <p:sldIdLst>
    <p:sldId id="274" r:id="rId2"/>
    <p:sldId id="257" r:id="rId3"/>
    <p:sldId id="258" r:id="rId4"/>
    <p:sldId id="259" r:id="rId5"/>
    <p:sldId id="260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85" r:id="rId16"/>
    <p:sldId id="286" r:id="rId17"/>
  </p:sldIdLst>
  <p:sldSz cx="18288000" cy="10287000"/>
  <p:notesSz cx="6858000" cy="9144000"/>
  <p:embeddedFontLst>
    <p:embeddedFont>
      <p:font typeface="Helvetica" panose="020B0604020202020204" pitchFamily="34" charset="0"/>
      <p:regular r:id="rId20"/>
      <p:italic r:id="rId21"/>
      <p:boldItalic r:id="rId22"/>
    </p:embeddedFont>
    <p:embeddedFont>
      <p:font typeface="Helvetica Neue" panose="020B0604020202020204" pitchFamily="2" charset="0"/>
      <p:regular r:id="rId23"/>
      <p:bold r:id="rId24"/>
      <p:italic r:id="rId25"/>
    </p:embeddedFont>
    <p:embeddedFont>
      <p:font typeface="Helvetica Neue " panose="02000503040000090004" pitchFamily="50" charset="-52"/>
      <p:italic r:id="rId26"/>
    </p:embeddedFont>
    <p:embeddedFont>
      <p:font typeface="Helvetica Neue Light" panose="020B0604020202020204" charset="0"/>
      <p:regular r:id="rId27"/>
      <p:bold r:id="rId28"/>
      <p:italic r:id="rId29"/>
      <p:boldItalic r:id="rId30"/>
    </p:embeddedFont>
    <p:embeddedFont>
      <p:font typeface="HelveticaNeueLT Std" panose="020B0604020202020204" pitchFamily="34" charset="0"/>
      <p:regular r:id="rId31"/>
      <p:bold r:id="rId32"/>
      <p:italic r:id="rId33"/>
      <p:boldItalic r:id="rId34"/>
    </p:embeddedFont>
    <p:embeddedFont>
      <p:font typeface="HelveticaNeueLT Std Lt" panose="020B0403020202020204" pitchFamily="34" charset="0"/>
      <p:regular r:id="rId35"/>
      <p:italic r:id="rId36"/>
    </p:embeddedFont>
    <p:embeddedFont>
      <p:font typeface="HelveticaNeueLT Std Med" panose="020B0604020202020204" pitchFamily="34" charset="0"/>
      <p:regular r:id="rId37"/>
      <p:bold r:id="rId38"/>
      <p:italic r:id="rId39"/>
      <p:boldItalic r:id="rId40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0EC5D9D-43EF-45F2-B6F7-58577F8358DC}" v="69" dt="2025-07-10T14:13:42.47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50" d="100"/>
          <a:sy n="50" d="100"/>
        </p:scale>
        <p:origin x="1116" y="6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1" d="100"/>
          <a:sy n="81" d="100"/>
        </p:scale>
        <p:origin x="3894" y="10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26" Type="http://schemas.openxmlformats.org/officeDocument/2006/relationships/font" Target="fonts/font7.fntdata"/><Relationship Id="rId39" Type="http://schemas.openxmlformats.org/officeDocument/2006/relationships/font" Target="fonts/font20.fntdata"/><Relationship Id="rId21" Type="http://schemas.openxmlformats.org/officeDocument/2006/relationships/font" Target="fonts/font2.fntdata"/><Relationship Id="rId34" Type="http://schemas.openxmlformats.org/officeDocument/2006/relationships/font" Target="fonts/font15.fntdata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font" Target="fonts/font10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5.fntdata"/><Relationship Id="rId32" Type="http://schemas.openxmlformats.org/officeDocument/2006/relationships/font" Target="fonts/font13.fntdata"/><Relationship Id="rId37" Type="http://schemas.openxmlformats.org/officeDocument/2006/relationships/font" Target="fonts/font18.fntdata"/><Relationship Id="rId40" Type="http://schemas.openxmlformats.org/officeDocument/2006/relationships/font" Target="fonts/font21.fntdata"/><Relationship Id="rId45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4.fntdata"/><Relationship Id="rId28" Type="http://schemas.openxmlformats.org/officeDocument/2006/relationships/font" Target="fonts/font9.fntdata"/><Relationship Id="rId36" Type="http://schemas.openxmlformats.org/officeDocument/2006/relationships/font" Target="fonts/font17.fntdata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31" Type="http://schemas.openxmlformats.org/officeDocument/2006/relationships/font" Target="fonts/font12.fntdata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3.fntdata"/><Relationship Id="rId27" Type="http://schemas.openxmlformats.org/officeDocument/2006/relationships/font" Target="fonts/font8.fntdata"/><Relationship Id="rId30" Type="http://schemas.openxmlformats.org/officeDocument/2006/relationships/font" Target="fonts/font11.fntdata"/><Relationship Id="rId35" Type="http://schemas.openxmlformats.org/officeDocument/2006/relationships/font" Target="fonts/font16.fntdata"/><Relationship Id="rId43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6.fntdata"/><Relationship Id="rId33" Type="http://schemas.openxmlformats.org/officeDocument/2006/relationships/font" Target="fonts/font14.fntdata"/><Relationship Id="rId38" Type="http://schemas.openxmlformats.org/officeDocument/2006/relationships/font" Target="fonts/font19.fntdata"/><Relationship Id="rId20" Type="http://schemas.openxmlformats.org/officeDocument/2006/relationships/font" Target="fonts/font1.fntdata"/><Relationship Id="rId41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>
            <a:extLst>
              <a:ext uri="{FF2B5EF4-FFF2-40B4-BE49-F238E27FC236}">
                <a16:creationId xmlns:a16="http://schemas.microsoft.com/office/drawing/2014/main" id="{1593B6AF-F2C8-B548-07B0-CE0737067484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5D8A879B-F943-4CA5-F7B4-E86084C2708A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BDA62D-0CFD-45CE-8B35-6833218DFCD0}" type="datetimeFigureOut">
              <a:rPr lang="es-ES" smtClean="0"/>
              <a:t>10/07/2025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9E71DD02-0826-89D3-C3B9-EA314A64531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67202664-8AA4-02A7-974A-37DDE37638C9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9717C4C-8CE9-4862-A029-52F28045B15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2134662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2" name="Google Shape;932;g355a7d5474b_0_1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33" name="Google Shape;933;g355a7d5474b_0_1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0" name="Google Shape;1090;g357df8d83ce_2_28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91" name="Google Shape;1091;g357df8d83ce_2_28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9" name="Google Shape;1099;g357df8d83ce_4_9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00" name="Google Shape;1100;g357df8d83ce_4_9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0" name="Google Shape;1120;g357df8d83ce_4_30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21" name="Google Shape;1121;g357df8d83ce_4_30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0" name="Google Shape;1130;g357df8d83ce_4_39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31" name="Google Shape;1131;g357df8d83ce_4_39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9">
          <a:extLst>
            <a:ext uri="{FF2B5EF4-FFF2-40B4-BE49-F238E27FC236}">
              <a16:creationId xmlns:a16="http://schemas.microsoft.com/office/drawing/2014/main" id="{5EAD2174-8C99-A8DD-89A1-857D383132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0" name="Google Shape;1120;g357df8d83ce_4_309:notes">
            <a:extLst>
              <a:ext uri="{FF2B5EF4-FFF2-40B4-BE49-F238E27FC236}">
                <a16:creationId xmlns:a16="http://schemas.microsoft.com/office/drawing/2014/main" id="{F849B844-FD75-1929-85ED-69EA6D548008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21" name="Google Shape;1121;g357df8d83ce_4_309:notes">
            <a:extLst>
              <a:ext uri="{FF2B5EF4-FFF2-40B4-BE49-F238E27FC236}">
                <a16:creationId xmlns:a16="http://schemas.microsoft.com/office/drawing/2014/main" id="{EE4DA6E9-C518-61C8-4ECF-0B4CEE032812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l">
              <a:lnSpc>
                <a:spcPts val="2143"/>
              </a:lnSpc>
              <a:spcBef>
                <a:spcPts val="1029"/>
              </a:spcBef>
              <a:spcAft>
                <a:spcPts val="1029"/>
              </a:spcAft>
              <a:buNone/>
            </a:pPr>
            <a:r>
              <a:rPr lang="en-US" b="0" i="0" dirty="0">
                <a:solidFill>
                  <a:srgbClr val="F8FAFF"/>
                </a:solidFill>
                <a:effectLst/>
                <a:latin typeface="Helvetica Neue" panose="020B0604020202020204" pitchFamily="50" charset="0"/>
              </a:rPr>
              <a:t>The clinical data for Mesosynergy Eyes demonstrates impressive, measurable outcomes. Let’s break down the results:</a:t>
            </a:r>
          </a:p>
          <a:p>
            <a:pPr algn="l">
              <a:lnSpc>
                <a:spcPts val="2143"/>
              </a:lnSpc>
              <a:spcBef>
                <a:spcPts val="1029"/>
              </a:spcBef>
              <a:spcAft>
                <a:spcPts val="1029"/>
              </a:spcAft>
              <a:buNone/>
            </a:pPr>
            <a:endParaRPr lang="en-US" b="0" i="0" dirty="0">
              <a:solidFill>
                <a:srgbClr val="F8FAFF"/>
              </a:solidFill>
              <a:effectLst/>
              <a:latin typeface="Helvetica Neue" panose="020B0604020202020204" pitchFamily="50" charset="0"/>
            </a:endParaRPr>
          </a:p>
          <a:p>
            <a:pPr marL="171450" indent="-171450" algn="l">
              <a:lnSpc>
                <a:spcPts val="2143"/>
              </a:lnSpc>
              <a:spcBef>
                <a:spcPts val="1029"/>
              </a:spcBef>
              <a:spcAft>
                <a:spcPts val="1029"/>
              </a:spcAft>
              <a:buFont typeface="Arial" panose="020B0604020202020204" pitchFamily="34" charset="0"/>
              <a:buChar char="•"/>
            </a:pPr>
            <a:r>
              <a:rPr lang="en-US" b="0" i="0" dirty="0">
                <a:solidFill>
                  <a:srgbClr val="F8FAFF"/>
                </a:solidFill>
                <a:effectLst/>
                <a:latin typeface="Helvetica Neue" panose="020B0604020202020204" pitchFamily="50" charset="0"/>
              </a:rPr>
              <a:t>First, we see </a:t>
            </a:r>
            <a:r>
              <a:rPr lang="en-US" b="1" i="0" dirty="0">
                <a:solidFill>
                  <a:srgbClr val="F8FAFF"/>
                </a:solidFill>
                <a:effectLst/>
                <a:latin typeface="Helvetica Neue" panose="020B0604020202020204" pitchFamily="50" charset="0"/>
              </a:rPr>
              <a:t>up to 71% successful cases</a:t>
            </a:r>
            <a:r>
              <a:rPr lang="en-US" b="0" i="0" dirty="0">
                <a:solidFill>
                  <a:srgbClr val="F8FAFF"/>
                </a:solidFill>
                <a:effectLst/>
                <a:latin typeface="Helvetica Neue" panose="020B0604020202020204" pitchFamily="50" charset="0"/>
              </a:rPr>
              <a:t>, with </a:t>
            </a:r>
            <a:r>
              <a:rPr lang="en-US" b="1" i="0" dirty="0">
                <a:solidFill>
                  <a:srgbClr val="F8FAFF"/>
                </a:solidFill>
                <a:effectLst/>
                <a:latin typeface="Helvetica Neue" panose="020B0604020202020204" pitchFamily="50" charset="0"/>
              </a:rPr>
              <a:t>up to 60% global improvement</a:t>
            </a:r>
            <a:r>
              <a:rPr lang="en-US" b="0" i="0" dirty="0">
                <a:solidFill>
                  <a:srgbClr val="F8FAFF"/>
                </a:solidFill>
                <a:effectLst/>
                <a:latin typeface="Helvetica Neue" panose="020B0604020202020204" pitchFamily="50" charset="0"/>
              </a:rPr>
              <a:t> in overall eye-area concerns. These numbers reflect the formula’s high efficacy in addressing multiple signs of aging.</a:t>
            </a:r>
          </a:p>
          <a:p>
            <a:pPr marL="171450" indent="-171450" algn="l">
              <a:lnSpc>
                <a:spcPts val="2143"/>
              </a:lnSpc>
              <a:spcBef>
                <a:spcPts val="1029"/>
              </a:spcBef>
              <a:spcAft>
                <a:spcPts val="1029"/>
              </a:spcAft>
              <a:buFont typeface="Arial" panose="020B0604020202020204" pitchFamily="34" charset="0"/>
              <a:buChar char="•"/>
            </a:pPr>
            <a:r>
              <a:rPr lang="en-US" b="0" i="0" dirty="0">
                <a:solidFill>
                  <a:srgbClr val="F8FAFF"/>
                </a:solidFill>
                <a:effectLst/>
                <a:latin typeface="Helvetica Neue" panose="020B0604020202020204" pitchFamily="50" charset="0"/>
              </a:rPr>
              <a:t>Digging deeper, the treatment delivers </a:t>
            </a:r>
            <a:r>
              <a:rPr lang="en-US" b="1" i="0" dirty="0">
                <a:solidFill>
                  <a:srgbClr val="F8FAFF"/>
                </a:solidFill>
                <a:effectLst/>
                <a:latin typeface="Helvetica Neue" panose="020B0604020202020204" pitchFamily="50" charset="0"/>
              </a:rPr>
              <a:t>up to a 38% reduction in hyperpigmentation</a:t>
            </a:r>
            <a:r>
              <a:rPr lang="en-US" b="0" i="0" dirty="0">
                <a:solidFill>
                  <a:srgbClr val="F8FAFF"/>
                </a:solidFill>
                <a:effectLst/>
                <a:latin typeface="Helvetica Neue" panose="020B0604020202020204" pitchFamily="50" charset="0"/>
              </a:rPr>
              <a:t> and </a:t>
            </a:r>
            <a:r>
              <a:rPr lang="en-US" b="1" i="0" dirty="0">
                <a:solidFill>
                  <a:srgbClr val="F8FAFF"/>
                </a:solidFill>
                <a:effectLst/>
                <a:latin typeface="Helvetica Neue" panose="020B0604020202020204" pitchFamily="50" charset="0"/>
              </a:rPr>
              <a:t>a 21% reduction in erythema</a:t>
            </a:r>
            <a:r>
              <a:rPr lang="en-US" b="0" i="0" dirty="0">
                <a:solidFill>
                  <a:srgbClr val="F8FAFF"/>
                </a:solidFill>
                <a:effectLst/>
                <a:latin typeface="Helvetica Neue" panose="020B0604020202020204" pitchFamily="50" charset="0"/>
              </a:rPr>
              <a:t>, visibly reducing discoloration and redness. Most notably, it achieves </a:t>
            </a:r>
            <a:r>
              <a:rPr lang="en-US" b="1" i="0" dirty="0">
                <a:solidFill>
                  <a:srgbClr val="F8FAFF"/>
                </a:solidFill>
                <a:effectLst/>
                <a:latin typeface="Helvetica Neue" panose="020B0604020202020204" pitchFamily="50" charset="0"/>
              </a:rPr>
              <a:t>up to a 67% improvement in internal skin quality</a:t>
            </a:r>
            <a:r>
              <a:rPr lang="en-US" b="0" i="0" dirty="0">
                <a:solidFill>
                  <a:srgbClr val="F8FAFF"/>
                </a:solidFill>
                <a:effectLst/>
                <a:latin typeface="Helvetica Neue" panose="020B0604020202020204" pitchFamily="50" charset="0"/>
              </a:rPr>
              <a:t>, enhancing texture and resilience at a deeper level.</a:t>
            </a:r>
          </a:p>
          <a:p>
            <a:pPr algn="l">
              <a:lnSpc>
                <a:spcPts val="2143"/>
              </a:lnSpc>
              <a:spcBef>
                <a:spcPts val="1029"/>
              </a:spcBef>
              <a:spcAft>
                <a:spcPts val="1029"/>
              </a:spcAft>
              <a:buNone/>
            </a:pPr>
            <a:endParaRPr lang="en-US" b="0" i="0" dirty="0">
              <a:solidFill>
                <a:srgbClr val="F8FAFF"/>
              </a:solidFill>
              <a:effectLst/>
              <a:latin typeface="Helvetica Neue" panose="020B0604020202020204" pitchFamily="50" charset="0"/>
            </a:endParaRPr>
          </a:p>
          <a:p>
            <a:pPr algn="l">
              <a:lnSpc>
                <a:spcPts val="2143"/>
              </a:lnSpc>
              <a:spcBef>
                <a:spcPts val="1029"/>
              </a:spcBef>
              <a:spcAft>
                <a:spcPts val="1029"/>
              </a:spcAft>
            </a:pPr>
            <a:r>
              <a:rPr lang="en-US" b="0" i="0" dirty="0">
                <a:solidFill>
                  <a:srgbClr val="F8FAFF"/>
                </a:solidFill>
                <a:effectLst/>
                <a:latin typeface="Helvetica Neue" panose="020B0604020202020204" pitchFamily="50" charset="0"/>
              </a:rPr>
              <a:t>These results—backed by </a:t>
            </a:r>
            <a:r>
              <a:rPr lang="en-US" b="0" i="0" dirty="0" err="1">
                <a:solidFill>
                  <a:srgbClr val="F8FAFF"/>
                </a:solidFill>
                <a:effectLst/>
                <a:latin typeface="Helvetica Neue" panose="020B0604020202020204" pitchFamily="50" charset="0"/>
              </a:rPr>
              <a:t>Toskanimed’s</a:t>
            </a:r>
            <a:r>
              <a:rPr lang="en-US" b="0" i="0" dirty="0">
                <a:solidFill>
                  <a:srgbClr val="F8FAFF"/>
                </a:solidFill>
                <a:effectLst/>
                <a:latin typeface="Helvetica Neue" panose="020B0604020202020204" pitchFamily="50" charset="0"/>
              </a:rPr>
              <a:t> clinical rigor—prove Mesosynergy Eyes provides qualitative and quantitative </a:t>
            </a:r>
            <a:r>
              <a:rPr lang="en-US" b="0" i="0" dirty="0" err="1">
                <a:solidFill>
                  <a:srgbClr val="F8FAFF"/>
                </a:solidFill>
                <a:effectLst/>
                <a:latin typeface="Helvetica Neue" panose="020B0604020202020204" pitchFamily="50" charset="0"/>
              </a:rPr>
              <a:t>resutls</a:t>
            </a:r>
            <a:r>
              <a:rPr lang="en-US" b="0" i="0" dirty="0">
                <a:solidFill>
                  <a:srgbClr val="F8FAFF"/>
                </a:solidFill>
                <a:effectLst/>
                <a:latin typeface="Helvetica Neue" panose="020B0604020202020204" pitchFamily="50" charset="0"/>
              </a:rPr>
              <a:t>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51343936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0" name="Google Shape;1120;g357df8d83ce_4_30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21" name="Google Shape;1121;g357df8d83ce_4_30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1" name="Google Shape;941;g357df8d83ce_0_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42" name="Google Shape;942;g357df8d83ce_0_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0" name="Google Shape;950;g357df8d83ce_2_29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51" name="Google Shape;951;g357df8d83ce_2_29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9" name="Google Shape;959;g357df8d83ce_0_2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60" name="Google Shape;960;g357df8d83ce_0_2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" name="Google Shape;1013;g357df8d83ce_2_6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14" name="Google Shape;1014;g357df8d83ce_2_6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3" name="Google Shape;1033;g357df8d83ce_2_16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34" name="Google Shape;1034;g357df8d83ce_2_16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2" name="Google Shape;1042;g357df8d83ce_4_6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43" name="Google Shape;1043;g357df8d83ce_4_6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2" name="Google Shape;1052;g357df8d83ce_2_1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53" name="Google Shape;1053;g357df8d83ce_2_17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1" name="Google Shape;1071;g357df8d83ce_2_26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72" name="Google Shape;1072;g357df8d83ce_2_26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microsoft.com/office/2007/relationships/hdphoto" Target="../media/hdphoto1.wdp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userDrawn="1">
  <p:cSld name="COVER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 descr="Imagen en blanco y negro&#10;&#10;El contenido generado por IA puede ser incorrecto.">
            <a:extLst>
              <a:ext uri="{FF2B5EF4-FFF2-40B4-BE49-F238E27FC236}">
                <a16:creationId xmlns:a16="http://schemas.microsoft.com/office/drawing/2014/main" id="{4E10A390-B80E-E264-FE41-BB46A05936D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35000"/>
          </a:blip>
          <a:stretch>
            <a:fillRect/>
          </a:stretch>
        </p:blipFill>
        <p:spPr>
          <a:xfrm>
            <a:off x="800100" y="-38100"/>
            <a:ext cx="18288000" cy="14224000"/>
          </a:xfrm>
          <a:prstGeom prst="rect">
            <a:avLst/>
          </a:prstGeom>
        </p:spPr>
      </p:pic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7519150" y="919699"/>
            <a:ext cx="7482000" cy="1885800"/>
          </a:xfrm>
          <a:prstGeom prst="rect">
            <a:avLst/>
          </a:prstGeom>
        </p:spPr>
        <p:txBody>
          <a:bodyPr spcFirstLastPara="1" wrap="square" lIns="182850" tIns="182850" rIns="182850" bIns="182850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0400"/>
              <a:buNone/>
              <a:defRPr sz="11000">
                <a:latin typeface="HelveticaNeueLT Std Med" panose="020B0604020202020204" pitchFamily="34" charset="0"/>
                <a:cs typeface="Helvetica Neue" panose="020B0604020202020204" pitchFamily="50" charset="0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10400"/>
              <a:buNone/>
              <a:defRPr sz="10400"/>
            </a:lvl2pPr>
            <a:lvl3pPr lvl="2" algn="ctr">
              <a:spcBef>
                <a:spcPts val="0"/>
              </a:spcBef>
              <a:spcAft>
                <a:spcPts val="0"/>
              </a:spcAft>
              <a:buSzPts val="10400"/>
              <a:buNone/>
              <a:defRPr sz="10400"/>
            </a:lvl3pPr>
            <a:lvl4pPr lvl="3" algn="ctr">
              <a:spcBef>
                <a:spcPts val="0"/>
              </a:spcBef>
              <a:spcAft>
                <a:spcPts val="0"/>
              </a:spcAft>
              <a:buSzPts val="10400"/>
              <a:buNone/>
              <a:defRPr sz="10400"/>
            </a:lvl4pPr>
            <a:lvl5pPr lvl="4" algn="ctr">
              <a:spcBef>
                <a:spcPts val="0"/>
              </a:spcBef>
              <a:spcAft>
                <a:spcPts val="0"/>
              </a:spcAft>
              <a:buSzPts val="10400"/>
              <a:buNone/>
              <a:defRPr sz="10400"/>
            </a:lvl5pPr>
            <a:lvl6pPr lvl="5" algn="ctr">
              <a:spcBef>
                <a:spcPts val="0"/>
              </a:spcBef>
              <a:spcAft>
                <a:spcPts val="0"/>
              </a:spcAft>
              <a:buSzPts val="10400"/>
              <a:buNone/>
              <a:defRPr sz="10400"/>
            </a:lvl6pPr>
            <a:lvl7pPr lvl="6" algn="ctr">
              <a:spcBef>
                <a:spcPts val="0"/>
              </a:spcBef>
              <a:spcAft>
                <a:spcPts val="0"/>
              </a:spcAft>
              <a:buSzPts val="10400"/>
              <a:buNone/>
              <a:defRPr sz="10400"/>
            </a:lvl7pPr>
            <a:lvl8pPr lvl="7" algn="ctr">
              <a:spcBef>
                <a:spcPts val="0"/>
              </a:spcBef>
              <a:spcAft>
                <a:spcPts val="0"/>
              </a:spcAft>
              <a:buSzPts val="10400"/>
              <a:buNone/>
              <a:defRPr sz="10400"/>
            </a:lvl8pPr>
            <a:lvl9pPr lvl="8" algn="ctr">
              <a:spcBef>
                <a:spcPts val="0"/>
              </a:spcBef>
              <a:spcAft>
                <a:spcPts val="0"/>
              </a:spcAft>
              <a:buSzPts val="10400"/>
              <a:buNone/>
              <a:defRPr sz="10400"/>
            </a:lvl9pPr>
          </a:lstStyle>
          <a:p>
            <a:endParaRPr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IMAGES_ONLY">
    <p:spTree>
      <p:nvGrpSpPr>
        <p:cNvPr id="1" name="Shape 4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" name="Google Shape;409;p10" title="7.png"/>
          <p:cNvPicPr preferRelativeResize="0"/>
          <p:nvPr/>
        </p:nvPicPr>
        <p:blipFill rotWithShape="1">
          <a:blip r:embed="rId2">
            <a:alphaModFix/>
          </a:blip>
          <a:srcRect l="2061" r="2070"/>
          <a:stretch/>
        </p:blipFill>
        <p:spPr>
          <a:xfrm>
            <a:off x="720000" y="-16750"/>
            <a:ext cx="17589827" cy="10320500"/>
          </a:xfrm>
          <a:prstGeom prst="rect">
            <a:avLst/>
          </a:prstGeom>
          <a:noFill/>
          <a:ln>
            <a:noFill/>
          </a:ln>
        </p:spPr>
      </p:pic>
      <p:sp>
        <p:nvSpPr>
          <p:cNvPr id="461" name="Google Shape;461;p10"/>
          <p:cNvSpPr>
            <a:spLocks noGrp="1"/>
          </p:cNvSpPr>
          <p:nvPr>
            <p:ph type="pic" idx="2"/>
          </p:nvPr>
        </p:nvSpPr>
        <p:spPr>
          <a:xfrm>
            <a:off x="12673613" y="503525"/>
            <a:ext cx="4905300" cy="92799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</p:sp>
      <p:sp>
        <p:nvSpPr>
          <p:cNvPr id="462" name="Google Shape;462;p10"/>
          <p:cNvSpPr>
            <a:spLocks noGrp="1"/>
          </p:cNvSpPr>
          <p:nvPr>
            <p:ph type="pic" idx="3"/>
          </p:nvPr>
        </p:nvSpPr>
        <p:spPr>
          <a:xfrm>
            <a:off x="1450913" y="503525"/>
            <a:ext cx="4905300" cy="36255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</p:sp>
      <p:sp>
        <p:nvSpPr>
          <p:cNvPr id="463" name="Google Shape;463;p10"/>
          <p:cNvSpPr>
            <a:spLocks noGrp="1"/>
          </p:cNvSpPr>
          <p:nvPr>
            <p:ph type="pic" idx="4"/>
          </p:nvPr>
        </p:nvSpPr>
        <p:spPr>
          <a:xfrm>
            <a:off x="1450913" y="4611856"/>
            <a:ext cx="7872300" cy="51717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</p:sp>
      <p:sp>
        <p:nvSpPr>
          <p:cNvPr id="464" name="Google Shape;464;p10"/>
          <p:cNvSpPr>
            <a:spLocks noGrp="1"/>
          </p:cNvSpPr>
          <p:nvPr>
            <p:ph type="pic" idx="5"/>
          </p:nvPr>
        </p:nvSpPr>
        <p:spPr>
          <a:xfrm>
            <a:off x="6739813" y="503525"/>
            <a:ext cx="2583300" cy="36255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</p:sp>
      <p:sp>
        <p:nvSpPr>
          <p:cNvPr id="465" name="Google Shape;465;p10"/>
          <p:cNvSpPr>
            <a:spLocks noGrp="1"/>
          </p:cNvSpPr>
          <p:nvPr>
            <p:ph type="pic" idx="6"/>
          </p:nvPr>
        </p:nvSpPr>
        <p:spPr>
          <a:xfrm>
            <a:off x="9706713" y="503525"/>
            <a:ext cx="2583300" cy="59460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</p:sp>
      <p:sp>
        <p:nvSpPr>
          <p:cNvPr id="466" name="Google Shape;466;p10"/>
          <p:cNvSpPr>
            <a:spLocks noGrp="1"/>
          </p:cNvSpPr>
          <p:nvPr>
            <p:ph type="pic" idx="7"/>
          </p:nvPr>
        </p:nvSpPr>
        <p:spPr>
          <a:xfrm>
            <a:off x="9706713" y="6780141"/>
            <a:ext cx="2583300" cy="30036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8" name="Google Shape;468;p11" title="8.png"/>
          <p:cNvPicPr preferRelativeResize="0"/>
          <p:nvPr/>
        </p:nvPicPr>
        <p:blipFill rotWithShape="1">
          <a:blip r:embed="rId2">
            <a:alphaModFix/>
          </a:blip>
          <a:srcRect l="2061" r="2070"/>
          <a:stretch/>
        </p:blipFill>
        <p:spPr>
          <a:xfrm rot="10800000">
            <a:off x="720000" y="-16750"/>
            <a:ext cx="17589827" cy="10320500"/>
          </a:xfrm>
          <a:prstGeom prst="rect">
            <a:avLst/>
          </a:prstGeom>
          <a:noFill/>
          <a:ln>
            <a:noFill/>
          </a:ln>
        </p:spPr>
      </p:pic>
      <p:sp>
        <p:nvSpPr>
          <p:cNvPr id="520" name="Google Shape;520;p11"/>
          <p:cNvSpPr txBox="1">
            <a:spLocks noGrp="1"/>
          </p:cNvSpPr>
          <p:nvPr>
            <p:ph type="title" hasCustomPrompt="1"/>
          </p:nvPr>
        </p:nvSpPr>
        <p:spPr>
          <a:xfrm>
            <a:off x="1440000" y="5086675"/>
            <a:ext cx="7732200" cy="3927000"/>
          </a:xfrm>
          <a:prstGeom prst="rect">
            <a:avLst/>
          </a:prstGeom>
        </p:spPr>
        <p:txBody>
          <a:bodyPr spcFirstLastPara="1" wrap="square" lIns="182850" tIns="182850" rIns="182850" bIns="182850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0"/>
              <a:buNone/>
              <a:defRPr sz="20000" b="0">
                <a:solidFill>
                  <a:schemeClr val="lt2"/>
                </a:solidFill>
                <a:latin typeface="Helvetica" panose="020B0604020202020204" pitchFamily="34" charset="0"/>
                <a:cs typeface="Helvetica" panose="020B0604020202020204" pitchFamily="34" charset="0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24000"/>
              <a:buNone/>
              <a:defRPr sz="24000"/>
            </a:lvl2pPr>
            <a:lvl3pPr lvl="2" algn="ctr">
              <a:spcBef>
                <a:spcPts val="0"/>
              </a:spcBef>
              <a:spcAft>
                <a:spcPts val="0"/>
              </a:spcAft>
              <a:buSzPts val="24000"/>
              <a:buNone/>
              <a:defRPr sz="24000"/>
            </a:lvl3pPr>
            <a:lvl4pPr lvl="3" algn="ctr">
              <a:spcBef>
                <a:spcPts val="0"/>
              </a:spcBef>
              <a:spcAft>
                <a:spcPts val="0"/>
              </a:spcAft>
              <a:buSzPts val="24000"/>
              <a:buNone/>
              <a:defRPr sz="24000"/>
            </a:lvl4pPr>
            <a:lvl5pPr lvl="4" algn="ctr">
              <a:spcBef>
                <a:spcPts val="0"/>
              </a:spcBef>
              <a:spcAft>
                <a:spcPts val="0"/>
              </a:spcAft>
              <a:buSzPts val="24000"/>
              <a:buNone/>
              <a:defRPr sz="24000"/>
            </a:lvl5pPr>
            <a:lvl6pPr lvl="5" algn="ctr">
              <a:spcBef>
                <a:spcPts val="0"/>
              </a:spcBef>
              <a:spcAft>
                <a:spcPts val="0"/>
              </a:spcAft>
              <a:buSzPts val="24000"/>
              <a:buNone/>
              <a:defRPr sz="24000"/>
            </a:lvl6pPr>
            <a:lvl7pPr lvl="6" algn="ctr">
              <a:spcBef>
                <a:spcPts val="0"/>
              </a:spcBef>
              <a:spcAft>
                <a:spcPts val="0"/>
              </a:spcAft>
              <a:buSzPts val="24000"/>
              <a:buNone/>
              <a:defRPr sz="24000"/>
            </a:lvl7pPr>
            <a:lvl8pPr lvl="7" algn="ctr">
              <a:spcBef>
                <a:spcPts val="0"/>
              </a:spcBef>
              <a:spcAft>
                <a:spcPts val="0"/>
              </a:spcAft>
              <a:buSzPts val="24000"/>
              <a:buNone/>
              <a:defRPr sz="24000"/>
            </a:lvl8pPr>
            <a:lvl9pPr lvl="8" algn="ctr">
              <a:spcBef>
                <a:spcPts val="0"/>
              </a:spcBef>
              <a:spcAft>
                <a:spcPts val="0"/>
              </a:spcAft>
              <a:buSzPts val="24000"/>
              <a:buNone/>
              <a:defRPr sz="24000"/>
            </a:lvl9pPr>
          </a:lstStyle>
          <a:p>
            <a:r>
              <a:rPr dirty="0"/>
              <a:t>xx%</a:t>
            </a:r>
          </a:p>
        </p:txBody>
      </p:sp>
      <p:sp>
        <p:nvSpPr>
          <p:cNvPr id="521" name="Google Shape;521;p11"/>
          <p:cNvSpPr txBox="1">
            <a:spLocks noGrp="1"/>
          </p:cNvSpPr>
          <p:nvPr>
            <p:ph type="body" idx="1"/>
          </p:nvPr>
        </p:nvSpPr>
        <p:spPr>
          <a:xfrm>
            <a:off x="1440000" y="8667425"/>
            <a:ext cx="7732200" cy="962700"/>
          </a:xfrm>
          <a:prstGeom prst="rect">
            <a:avLst/>
          </a:prstGeom>
        </p:spPr>
        <p:txBody>
          <a:bodyPr spcFirstLastPara="1" wrap="square" lIns="182850" tIns="182850" rIns="182850" bIns="182850" anchor="t" anchorCtr="0">
            <a:noAutofit/>
          </a:bodyPr>
          <a:lstStyle>
            <a:lvl1pPr marL="457200" lvl="0" indent="-457200">
              <a:spcBef>
                <a:spcPts val="0"/>
              </a:spcBef>
              <a:spcAft>
                <a:spcPts val="0"/>
              </a:spcAft>
              <a:buSzPts val="3600"/>
              <a:buChar char="●"/>
              <a:defRPr sz="2500">
                <a:solidFill>
                  <a:schemeClr val="lt2"/>
                </a:solidFill>
                <a:latin typeface="HelveticaNeueLT Std" panose="020B0604020202020204" pitchFamily="34" charset="0"/>
                <a:ea typeface="HelveticaNeueLT Std" panose="020B0604020202020204" pitchFamily="34" charset="0"/>
                <a:cs typeface="HelveticaNeueLT Std" panose="020B0604020202020204" pitchFamily="34" charset="0"/>
                <a:sym typeface="Helvetica Neue Light"/>
              </a:defRPr>
            </a:lvl1pPr>
            <a:lvl2pPr marL="914400" lvl="1" indent="-406400" algn="ctr">
              <a:spcBef>
                <a:spcPts val="0"/>
              </a:spcBef>
              <a:spcAft>
                <a:spcPts val="0"/>
              </a:spcAft>
              <a:buSzPts val="2800"/>
              <a:buChar char="○"/>
              <a:defRPr/>
            </a:lvl2pPr>
            <a:lvl3pPr marL="1371600" lvl="2" indent="-406400" algn="ctr">
              <a:spcBef>
                <a:spcPts val="0"/>
              </a:spcBef>
              <a:spcAft>
                <a:spcPts val="0"/>
              </a:spcAft>
              <a:buSzPts val="2800"/>
              <a:buChar char="■"/>
              <a:defRPr/>
            </a:lvl3pPr>
            <a:lvl4pPr marL="1828800" lvl="3" indent="-406400" algn="ctr">
              <a:spcBef>
                <a:spcPts val="0"/>
              </a:spcBef>
              <a:spcAft>
                <a:spcPts val="0"/>
              </a:spcAft>
              <a:buSzPts val="2800"/>
              <a:buChar char="●"/>
              <a:defRPr/>
            </a:lvl4pPr>
            <a:lvl5pPr marL="2286000" lvl="4" indent="-406400" algn="ctr">
              <a:spcBef>
                <a:spcPts val="0"/>
              </a:spcBef>
              <a:spcAft>
                <a:spcPts val="0"/>
              </a:spcAft>
              <a:buSzPts val="2800"/>
              <a:buChar char="○"/>
              <a:defRPr/>
            </a:lvl5pPr>
            <a:lvl6pPr marL="2743200" lvl="5" indent="-406400" algn="ctr">
              <a:spcBef>
                <a:spcPts val="0"/>
              </a:spcBef>
              <a:spcAft>
                <a:spcPts val="0"/>
              </a:spcAft>
              <a:buSzPts val="2800"/>
              <a:buChar char="■"/>
              <a:defRPr/>
            </a:lvl6pPr>
            <a:lvl7pPr marL="3200400" lvl="6" indent="-406400" algn="ctr">
              <a:spcBef>
                <a:spcPts val="0"/>
              </a:spcBef>
              <a:spcAft>
                <a:spcPts val="0"/>
              </a:spcAft>
              <a:buSzPts val="2800"/>
              <a:buChar char="●"/>
              <a:defRPr/>
            </a:lvl7pPr>
            <a:lvl8pPr marL="3657600" lvl="7" indent="-406400" algn="ctr">
              <a:spcBef>
                <a:spcPts val="0"/>
              </a:spcBef>
              <a:spcAft>
                <a:spcPts val="0"/>
              </a:spcAft>
              <a:buSzPts val="2800"/>
              <a:buChar char="○"/>
              <a:defRPr/>
            </a:lvl8pPr>
            <a:lvl9pPr marL="4114800" lvl="8" indent="-406400" algn="ctr">
              <a:spcBef>
                <a:spcPts val="0"/>
              </a:spcBef>
              <a:spcAft>
                <a:spcPts val="0"/>
              </a:spcAft>
              <a:buSzPts val="2800"/>
              <a:buChar char="■"/>
              <a:defRPr/>
            </a:lvl9pPr>
          </a:lstStyle>
          <a:p>
            <a:endParaRPr dirty="0"/>
          </a:p>
        </p:txBody>
      </p:sp>
      <p:sp>
        <p:nvSpPr>
          <p:cNvPr id="522" name="Google Shape;522;p11"/>
          <p:cNvSpPr txBox="1">
            <a:spLocks noGrp="1"/>
          </p:cNvSpPr>
          <p:nvPr>
            <p:ph type="title" idx="2"/>
          </p:nvPr>
        </p:nvSpPr>
        <p:spPr>
          <a:xfrm>
            <a:off x="1248031" y="720000"/>
            <a:ext cx="7021800" cy="1145400"/>
          </a:xfrm>
          <a:prstGeom prst="rect">
            <a:avLst/>
          </a:prstGeom>
        </p:spPr>
        <p:txBody>
          <a:bodyPr spcFirstLastPara="1" wrap="square" lIns="182850" tIns="182850" rIns="182850" bIns="182850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600"/>
              <a:buNone/>
              <a:defRPr sz="4700" b="0">
                <a:solidFill>
                  <a:schemeClr val="lt2"/>
                </a:solidFill>
                <a:latin typeface="Helvetica" panose="020B0604020202020204" pitchFamily="34" charset="0"/>
                <a:cs typeface="Helvetica" panose="020B0604020202020204" pitchFamily="34" charset="0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600"/>
              <a:buNone/>
              <a:defRPr>
                <a:solidFill>
                  <a:schemeClr val="lt2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600"/>
              <a:buNone/>
              <a:defRPr>
                <a:solidFill>
                  <a:schemeClr val="lt2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600"/>
              <a:buNone/>
              <a:defRPr>
                <a:solidFill>
                  <a:schemeClr val="lt2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600"/>
              <a:buNone/>
              <a:defRPr>
                <a:solidFill>
                  <a:schemeClr val="lt2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600"/>
              <a:buNone/>
              <a:defRPr>
                <a:solidFill>
                  <a:schemeClr val="lt2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600"/>
              <a:buNone/>
              <a:defRPr>
                <a:solidFill>
                  <a:schemeClr val="lt2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600"/>
              <a:buNone/>
              <a:defRPr>
                <a:solidFill>
                  <a:schemeClr val="lt2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600"/>
              <a:buNone/>
              <a:defRPr>
                <a:solidFill>
                  <a:schemeClr val="lt2"/>
                </a:solidFill>
              </a:defRPr>
            </a:lvl9pPr>
          </a:lstStyle>
          <a:p>
            <a:endParaRPr dirty="0"/>
          </a:p>
        </p:txBody>
      </p:sp>
      <p:sp>
        <p:nvSpPr>
          <p:cNvPr id="523" name="Google Shape;523;p11"/>
          <p:cNvSpPr txBox="1">
            <a:spLocks noGrp="1"/>
          </p:cNvSpPr>
          <p:nvPr>
            <p:ph type="title" idx="3" hasCustomPrompt="1"/>
          </p:nvPr>
        </p:nvSpPr>
        <p:spPr>
          <a:xfrm>
            <a:off x="9839762" y="5086675"/>
            <a:ext cx="7732200" cy="3927000"/>
          </a:xfrm>
          <a:prstGeom prst="rect">
            <a:avLst/>
          </a:prstGeom>
        </p:spPr>
        <p:txBody>
          <a:bodyPr spcFirstLastPara="1" wrap="square" lIns="182850" tIns="182850" rIns="182850" bIns="182850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0"/>
              <a:buNone/>
              <a:defRPr sz="20000" b="0">
                <a:solidFill>
                  <a:schemeClr val="accent1"/>
                </a:solidFill>
                <a:latin typeface="Helvetica" panose="020B0604020202020204" pitchFamily="34" charset="0"/>
                <a:cs typeface="Helvetica" panose="020B0604020202020204" pitchFamily="34" charset="0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0"/>
              <a:buNone/>
              <a:defRPr sz="24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0"/>
              <a:buNone/>
              <a:defRPr sz="24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0"/>
              <a:buNone/>
              <a:defRPr sz="24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0"/>
              <a:buNone/>
              <a:defRPr sz="24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0"/>
              <a:buNone/>
              <a:defRPr sz="24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0"/>
              <a:buNone/>
              <a:defRPr sz="24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0"/>
              <a:buNone/>
              <a:defRPr sz="24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0"/>
              <a:buNone/>
              <a:defRPr sz="24000"/>
            </a:lvl9pPr>
          </a:lstStyle>
          <a:p>
            <a:r>
              <a:rPr dirty="0"/>
              <a:t>xx%</a:t>
            </a:r>
          </a:p>
        </p:txBody>
      </p:sp>
      <p:sp>
        <p:nvSpPr>
          <p:cNvPr id="524" name="Google Shape;524;p11"/>
          <p:cNvSpPr txBox="1">
            <a:spLocks noGrp="1"/>
          </p:cNvSpPr>
          <p:nvPr>
            <p:ph type="body" idx="4"/>
          </p:nvPr>
        </p:nvSpPr>
        <p:spPr>
          <a:xfrm>
            <a:off x="9839762" y="8667425"/>
            <a:ext cx="7732200" cy="962700"/>
          </a:xfrm>
          <a:prstGeom prst="rect">
            <a:avLst/>
          </a:prstGeom>
        </p:spPr>
        <p:txBody>
          <a:bodyPr spcFirstLastPara="1" wrap="square" lIns="182850" tIns="182850" rIns="182850" bIns="182850" anchor="t" anchorCtr="0">
            <a:noAutofit/>
          </a:bodyPr>
          <a:lstStyle>
            <a:lvl1pPr marL="457200" lvl="0" indent="-457200" rtl="0">
              <a:spcBef>
                <a:spcPts val="0"/>
              </a:spcBef>
              <a:spcAft>
                <a:spcPts val="0"/>
              </a:spcAft>
              <a:buSzPts val="3600"/>
              <a:buChar char="●"/>
              <a:defRPr sz="2500">
                <a:solidFill>
                  <a:schemeClr val="lt2"/>
                </a:solidFill>
                <a:latin typeface="HelveticaNeueLT Std" panose="020B0604020202020204" pitchFamily="34" charset="0"/>
                <a:ea typeface="HelveticaNeueLT Std" panose="020B0604020202020204" pitchFamily="34" charset="0"/>
                <a:cs typeface="HelveticaNeueLT Std" panose="020B0604020202020204" pitchFamily="34" charset="0"/>
                <a:sym typeface="Helvetica Neue Light"/>
              </a:defRPr>
            </a:lvl1pPr>
            <a:lvl2pPr marL="914400" lvl="1" indent="-406400" algn="ctr" rtl="0">
              <a:spcBef>
                <a:spcPts val="0"/>
              </a:spcBef>
              <a:spcAft>
                <a:spcPts val="0"/>
              </a:spcAft>
              <a:buSzPts val="2800"/>
              <a:buChar char="○"/>
              <a:defRPr/>
            </a:lvl2pPr>
            <a:lvl3pPr marL="1371600" lvl="2" indent="-406400" algn="ctr" rtl="0">
              <a:spcBef>
                <a:spcPts val="0"/>
              </a:spcBef>
              <a:spcAft>
                <a:spcPts val="0"/>
              </a:spcAft>
              <a:buSzPts val="2800"/>
              <a:buChar char="■"/>
              <a:defRPr/>
            </a:lvl3pPr>
            <a:lvl4pPr marL="1828800" lvl="3" indent="-406400" algn="ctr" rtl="0">
              <a:spcBef>
                <a:spcPts val="0"/>
              </a:spcBef>
              <a:spcAft>
                <a:spcPts val="0"/>
              </a:spcAft>
              <a:buSzPts val="2800"/>
              <a:buChar char="●"/>
              <a:defRPr/>
            </a:lvl4pPr>
            <a:lvl5pPr marL="2286000" lvl="4" indent="-406400" algn="ctr" rtl="0">
              <a:spcBef>
                <a:spcPts val="0"/>
              </a:spcBef>
              <a:spcAft>
                <a:spcPts val="0"/>
              </a:spcAft>
              <a:buSzPts val="2800"/>
              <a:buChar char="○"/>
              <a:defRPr/>
            </a:lvl5pPr>
            <a:lvl6pPr marL="2743200" lvl="5" indent="-406400" algn="ctr" rtl="0">
              <a:spcBef>
                <a:spcPts val="0"/>
              </a:spcBef>
              <a:spcAft>
                <a:spcPts val="0"/>
              </a:spcAft>
              <a:buSzPts val="2800"/>
              <a:buChar char="■"/>
              <a:defRPr/>
            </a:lvl6pPr>
            <a:lvl7pPr marL="3200400" lvl="6" indent="-406400" algn="ctr" rtl="0">
              <a:spcBef>
                <a:spcPts val="0"/>
              </a:spcBef>
              <a:spcAft>
                <a:spcPts val="0"/>
              </a:spcAft>
              <a:buSzPts val="2800"/>
              <a:buChar char="●"/>
              <a:defRPr/>
            </a:lvl7pPr>
            <a:lvl8pPr marL="3657600" lvl="7" indent="-406400" algn="ctr" rtl="0">
              <a:spcBef>
                <a:spcPts val="0"/>
              </a:spcBef>
              <a:spcAft>
                <a:spcPts val="0"/>
              </a:spcAft>
              <a:buSzPts val="2800"/>
              <a:buChar char="○"/>
              <a:defRPr/>
            </a:lvl8pPr>
            <a:lvl9pPr marL="4114800" lvl="8" indent="-406400" algn="ctr" rtl="0">
              <a:spcBef>
                <a:spcPts val="0"/>
              </a:spcBef>
              <a:spcAft>
                <a:spcPts val="0"/>
              </a:spcAft>
              <a:buSzPts val="2800"/>
              <a:buChar char="■"/>
              <a:defRPr/>
            </a:lvl9pPr>
          </a:lstStyle>
          <a:p>
            <a:endParaRPr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 descr="Imagen en blanco y negro&#10;&#10;El contenido generado por IA puede ser incorrecto.">
            <a:extLst>
              <a:ext uri="{FF2B5EF4-FFF2-40B4-BE49-F238E27FC236}">
                <a16:creationId xmlns:a16="http://schemas.microsoft.com/office/drawing/2014/main" id="{9A961706-0EB2-6AC7-9F7D-5A4A59CF349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35000"/>
          </a:blip>
          <a:stretch>
            <a:fillRect/>
          </a:stretch>
        </p:blipFill>
        <p:spPr>
          <a:xfrm>
            <a:off x="744000" y="-34243"/>
            <a:ext cx="17544000" cy="13645333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QUOTE">
    <p:spTree>
      <p:nvGrpSpPr>
        <p:cNvPr id="1" name="Shape 5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7" name="Google Shape;527;p13" title="8.png"/>
          <p:cNvPicPr preferRelativeResize="0"/>
          <p:nvPr/>
        </p:nvPicPr>
        <p:blipFill rotWithShape="1">
          <a:blip r:embed="rId2">
            <a:alphaModFix/>
          </a:blip>
          <a:srcRect l="2061" r="2070"/>
          <a:stretch/>
        </p:blipFill>
        <p:spPr>
          <a:xfrm>
            <a:off x="720000" y="-16750"/>
            <a:ext cx="17589827" cy="10320500"/>
          </a:xfrm>
          <a:prstGeom prst="rect">
            <a:avLst/>
          </a:prstGeom>
          <a:noFill/>
          <a:ln>
            <a:noFill/>
          </a:ln>
        </p:spPr>
      </p:pic>
      <p:sp>
        <p:nvSpPr>
          <p:cNvPr id="579" name="Google Shape;579;p13"/>
          <p:cNvSpPr txBox="1">
            <a:spLocks noGrp="1"/>
          </p:cNvSpPr>
          <p:nvPr>
            <p:ph type="title"/>
          </p:nvPr>
        </p:nvSpPr>
        <p:spPr>
          <a:xfrm>
            <a:off x="1440000" y="656050"/>
            <a:ext cx="7429800" cy="3312600"/>
          </a:xfrm>
          <a:prstGeom prst="rect">
            <a:avLst/>
          </a:prstGeom>
        </p:spPr>
        <p:txBody>
          <a:bodyPr spcFirstLastPara="1" wrap="square" lIns="182850" tIns="182850" rIns="182850" bIns="182850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000"/>
              <a:buNone/>
              <a:defRPr sz="9000">
                <a:solidFill>
                  <a:schemeClr val="lt2"/>
                </a:solidFill>
                <a:latin typeface="HelveticaNeueLT Std Med" panose="020B0604020202020204" pitchFamily="34" charset="0"/>
                <a:cs typeface="HelveticaNeueLT Std Med" panose="020B0604020202020204" pitchFamily="34" charset="0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9000"/>
              <a:buNone/>
              <a:defRPr sz="9000"/>
            </a:lvl2pPr>
            <a:lvl3pPr lvl="2">
              <a:spcBef>
                <a:spcPts val="0"/>
              </a:spcBef>
              <a:spcAft>
                <a:spcPts val="0"/>
              </a:spcAft>
              <a:buSzPts val="9000"/>
              <a:buNone/>
              <a:defRPr sz="9000"/>
            </a:lvl3pPr>
            <a:lvl4pPr lvl="3">
              <a:spcBef>
                <a:spcPts val="0"/>
              </a:spcBef>
              <a:spcAft>
                <a:spcPts val="0"/>
              </a:spcAft>
              <a:buSzPts val="9000"/>
              <a:buNone/>
              <a:defRPr sz="9000"/>
            </a:lvl4pPr>
            <a:lvl5pPr lvl="4">
              <a:spcBef>
                <a:spcPts val="0"/>
              </a:spcBef>
              <a:spcAft>
                <a:spcPts val="0"/>
              </a:spcAft>
              <a:buSzPts val="9000"/>
              <a:buNone/>
              <a:defRPr sz="9000"/>
            </a:lvl5pPr>
            <a:lvl6pPr lvl="5">
              <a:spcBef>
                <a:spcPts val="0"/>
              </a:spcBef>
              <a:spcAft>
                <a:spcPts val="0"/>
              </a:spcAft>
              <a:buSzPts val="9000"/>
              <a:buNone/>
              <a:defRPr sz="9000"/>
            </a:lvl6pPr>
            <a:lvl7pPr lvl="6">
              <a:spcBef>
                <a:spcPts val="0"/>
              </a:spcBef>
              <a:spcAft>
                <a:spcPts val="0"/>
              </a:spcAft>
              <a:buSzPts val="9000"/>
              <a:buNone/>
              <a:defRPr sz="9000"/>
            </a:lvl7pPr>
            <a:lvl8pPr lvl="7">
              <a:spcBef>
                <a:spcPts val="0"/>
              </a:spcBef>
              <a:spcAft>
                <a:spcPts val="0"/>
              </a:spcAft>
              <a:buSzPts val="9000"/>
              <a:buNone/>
              <a:defRPr sz="9000"/>
            </a:lvl8pPr>
            <a:lvl9pPr lvl="8">
              <a:spcBef>
                <a:spcPts val="0"/>
              </a:spcBef>
              <a:spcAft>
                <a:spcPts val="0"/>
              </a:spcAft>
              <a:buSzPts val="9000"/>
              <a:buNone/>
              <a:defRPr sz="9000"/>
            </a:lvl9pPr>
          </a:lstStyle>
          <a:p>
            <a:endParaRPr dirty="0"/>
          </a:p>
        </p:txBody>
      </p:sp>
      <p:sp>
        <p:nvSpPr>
          <p:cNvPr id="580" name="Google Shape;580;p13"/>
          <p:cNvSpPr txBox="1">
            <a:spLocks noGrp="1"/>
          </p:cNvSpPr>
          <p:nvPr>
            <p:ph type="title" idx="2"/>
          </p:nvPr>
        </p:nvSpPr>
        <p:spPr>
          <a:xfrm>
            <a:off x="10546200" y="6376650"/>
            <a:ext cx="7021800" cy="3462900"/>
          </a:xfrm>
          <a:prstGeom prst="rect">
            <a:avLst/>
          </a:prstGeom>
        </p:spPr>
        <p:txBody>
          <a:bodyPr spcFirstLastPara="1" wrap="square" lIns="182850" tIns="182850" rIns="182850" bIns="182850" anchor="b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000"/>
              <a:buNone/>
              <a:defRPr sz="9000">
                <a:solidFill>
                  <a:schemeClr val="lt2"/>
                </a:solidFill>
                <a:latin typeface="HelveticaNeueLT Std Med" panose="020B0604020202020204" pitchFamily="34" charset="0"/>
                <a:cs typeface="HelveticaNeueLT Std Med" panose="020B0604020202020204" pitchFamily="34" charset="0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9000"/>
              <a:buNone/>
              <a:defRPr sz="9000"/>
            </a:lvl2pPr>
            <a:lvl3pPr lvl="2" rtl="0">
              <a:spcBef>
                <a:spcPts val="0"/>
              </a:spcBef>
              <a:spcAft>
                <a:spcPts val="0"/>
              </a:spcAft>
              <a:buSzPts val="9000"/>
              <a:buNone/>
              <a:defRPr sz="9000"/>
            </a:lvl3pPr>
            <a:lvl4pPr lvl="3" rtl="0">
              <a:spcBef>
                <a:spcPts val="0"/>
              </a:spcBef>
              <a:spcAft>
                <a:spcPts val="0"/>
              </a:spcAft>
              <a:buSzPts val="9000"/>
              <a:buNone/>
              <a:defRPr sz="9000"/>
            </a:lvl4pPr>
            <a:lvl5pPr lvl="4" rtl="0">
              <a:spcBef>
                <a:spcPts val="0"/>
              </a:spcBef>
              <a:spcAft>
                <a:spcPts val="0"/>
              </a:spcAft>
              <a:buSzPts val="9000"/>
              <a:buNone/>
              <a:defRPr sz="9000"/>
            </a:lvl5pPr>
            <a:lvl6pPr lvl="5" rtl="0">
              <a:spcBef>
                <a:spcPts val="0"/>
              </a:spcBef>
              <a:spcAft>
                <a:spcPts val="0"/>
              </a:spcAft>
              <a:buSzPts val="9000"/>
              <a:buNone/>
              <a:defRPr sz="9000"/>
            </a:lvl6pPr>
            <a:lvl7pPr lvl="6" rtl="0">
              <a:spcBef>
                <a:spcPts val="0"/>
              </a:spcBef>
              <a:spcAft>
                <a:spcPts val="0"/>
              </a:spcAft>
              <a:buSzPts val="9000"/>
              <a:buNone/>
              <a:defRPr sz="9000"/>
            </a:lvl7pPr>
            <a:lvl8pPr lvl="7" rtl="0">
              <a:spcBef>
                <a:spcPts val="0"/>
              </a:spcBef>
              <a:spcAft>
                <a:spcPts val="0"/>
              </a:spcAft>
              <a:buSzPts val="9000"/>
              <a:buNone/>
              <a:defRPr sz="9000"/>
            </a:lvl8pPr>
            <a:lvl9pPr lvl="8" rtl="0">
              <a:spcBef>
                <a:spcPts val="0"/>
              </a:spcBef>
              <a:spcAft>
                <a:spcPts val="0"/>
              </a:spcAft>
              <a:buSzPts val="9000"/>
              <a:buNone/>
              <a:defRPr sz="9000"/>
            </a:lvl9pPr>
          </a:lstStyle>
          <a:p>
            <a:endParaRPr dirty="0"/>
          </a:p>
        </p:txBody>
      </p:sp>
      <p:sp>
        <p:nvSpPr>
          <p:cNvPr id="581" name="Google Shape;581;p13"/>
          <p:cNvSpPr>
            <a:spLocks noGrp="1"/>
          </p:cNvSpPr>
          <p:nvPr>
            <p:ph type="pic" idx="3"/>
          </p:nvPr>
        </p:nvSpPr>
        <p:spPr>
          <a:xfrm>
            <a:off x="6885538" y="3208900"/>
            <a:ext cx="5309400" cy="38691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</p:sp>
      <p:sp>
        <p:nvSpPr>
          <p:cNvPr id="582" name="Google Shape;582;p13"/>
          <p:cNvSpPr>
            <a:spLocks noGrp="1"/>
          </p:cNvSpPr>
          <p:nvPr>
            <p:ph type="pic" idx="4"/>
          </p:nvPr>
        </p:nvSpPr>
        <p:spPr>
          <a:xfrm>
            <a:off x="2368675" y="5760900"/>
            <a:ext cx="5309400" cy="38691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</p:sp>
      <p:sp>
        <p:nvSpPr>
          <p:cNvPr id="583" name="Google Shape;583;p13"/>
          <p:cNvSpPr>
            <a:spLocks noGrp="1"/>
          </p:cNvSpPr>
          <p:nvPr>
            <p:ph type="pic" idx="5"/>
          </p:nvPr>
        </p:nvSpPr>
        <p:spPr>
          <a:xfrm>
            <a:off x="11402400" y="719875"/>
            <a:ext cx="5309400" cy="38691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meline">
  <p:cSld name="ROADMAP">
    <p:spTree>
      <p:nvGrpSpPr>
        <p:cNvPr id="1" name="Shape 5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7" name="Google Shape;637;p14"/>
          <p:cNvSpPr txBox="1">
            <a:spLocks noGrp="1"/>
          </p:cNvSpPr>
          <p:nvPr>
            <p:ph type="title"/>
          </p:nvPr>
        </p:nvSpPr>
        <p:spPr>
          <a:xfrm>
            <a:off x="1248025" y="720000"/>
            <a:ext cx="8255700" cy="1145400"/>
          </a:xfrm>
          <a:prstGeom prst="rect">
            <a:avLst/>
          </a:prstGeom>
        </p:spPr>
        <p:txBody>
          <a:bodyPr spcFirstLastPara="1" wrap="square" lIns="182850" tIns="182850" rIns="182850" bIns="182850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5600"/>
              <a:buNone/>
              <a:defRPr sz="4700">
                <a:latin typeface="HelveticaNeueLT Std Med" panose="020B0604020202020204" pitchFamily="34" charset="0"/>
                <a:cs typeface="HelveticaNeueLT Std Med" panose="020B0604020202020204" pitchFamily="34" charset="0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9pPr>
          </a:lstStyle>
          <a:p>
            <a:endParaRPr dirty="0"/>
          </a:p>
        </p:txBody>
      </p:sp>
      <p:sp>
        <p:nvSpPr>
          <p:cNvPr id="638" name="Google Shape;638;p14"/>
          <p:cNvSpPr txBox="1">
            <a:spLocks noGrp="1"/>
          </p:cNvSpPr>
          <p:nvPr>
            <p:ph type="body" idx="1"/>
          </p:nvPr>
        </p:nvSpPr>
        <p:spPr>
          <a:xfrm>
            <a:off x="1552800" y="5176000"/>
            <a:ext cx="3145200" cy="1358400"/>
          </a:xfrm>
          <a:prstGeom prst="rect">
            <a:avLst/>
          </a:prstGeom>
        </p:spPr>
        <p:txBody>
          <a:bodyPr spcFirstLastPara="1" wrap="square" lIns="182850" tIns="182850" rIns="182850" bIns="182850" anchor="t" anchorCtr="0">
            <a:noAutofit/>
          </a:bodyPr>
          <a:lstStyle>
            <a:lvl1pPr marL="457200" lvl="0" indent="-387350">
              <a:spcBef>
                <a:spcPts val="0"/>
              </a:spcBef>
              <a:spcAft>
                <a:spcPts val="0"/>
              </a:spcAft>
              <a:buSzPts val="2500"/>
              <a:buChar char="●"/>
              <a:defRPr sz="2000">
                <a:latin typeface="Helvetica" panose="020B0604020202020204" pitchFamily="34" charset="0"/>
                <a:cs typeface="Helvetica" panose="020B0604020202020204" pitchFamily="34" charset="0"/>
              </a:defRPr>
            </a:lvl1pPr>
            <a:lvl2pPr marL="914400" lvl="1" indent="-387350">
              <a:spcBef>
                <a:spcPts val="0"/>
              </a:spcBef>
              <a:spcAft>
                <a:spcPts val="0"/>
              </a:spcAft>
              <a:buSzPts val="2500"/>
              <a:buChar char="○"/>
              <a:defRPr sz="2500"/>
            </a:lvl2pPr>
            <a:lvl3pPr marL="1371600" lvl="2" indent="-387350">
              <a:spcBef>
                <a:spcPts val="0"/>
              </a:spcBef>
              <a:spcAft>
                <a:spcPts val="0"/>
              </a:spcAft>
              <a:buSzPts val="2500"/>
              <a:buChar char="■"/>
              <a:defRPr sz="2500"/>
            </a:lvl3pPr>
            <a:lvl4pPr marL="1828800" lvl="3" indent="-387350">
              <a:spcBef>
                <a:spcPts val="0"/>
              </a:spcBef>
              <a:spcAft>
                <a:spcPts val="0"/>
              </a:spcAft>
              <a:buSzPts val="2500"/>
              <a:buChar char="●"/>
              <a:defRPr sz="2500"/>
            </a:lvl4pPr>
            <a:lvl5pPr marL="2286000" lvl="4" indent="-387350">
              <a:spcBef>
                <a:spcPts val="0"/>
              </a:spcBef>
              <a:spcAft>
                <a:spcPts val="0"/>
              </a:spcAft>
              <a:buSzPts val="2500"/>
              <a:buChar char="○"/>
              <a:defRPr sz="2500"/>
            </a:lvl5pPr>
            <a:lvl6pPr marL="2743200" lvl="5" indent="-387350">
              <a:spcBef>
                <a:spcPts val="0"/>
              </a:spcBef>
              <a:spcAft>
                <a:spcPts val="0"/>
              </a:spcAft>
              <a:buSzPts val="2500"/>
              <a:buChar char="■"/>
              <a:defRPr sz="2500"/>
            </a:lvl6pPr>
            <a:lvl7pPr marL="3200400" lvl="6" indent="-387350">
              <a:spcBef>
                <a:spcPts val="0"/>
              </a:spcBef>
              <a:spcAft>
                <a:spcPts val="0"/>
              </a:spcAft>
              <a:buSzPts val="2500"/>
              <a:buChar char="●"/>
              <a:defRPr sz="2500"/>
            </a:lvl7pPr>
            <a:lvl8pPr marL="3657600" lvl="7" indent="-387350">
              <a:spcBef>
                <a:spcPts val="0"/>
              </a:spcBef>
              <a:spcAft>
                <a:spcPts val="0"/>
              </a:spcAft>
              <a:buSzPts val="2500"/>
              <a:buChar char="○"/>
              <a:defRPr sz="2500"/>
            </a:lvl8pPr>
            <a:lvl9pPr marL="4114800" lvl="8" indent="-387350">
              <a:spcBef>
                <a:spcPts val="0"/>
              </a:spcBef>
              <a:spcAft>
                <a:spcPts val="0"/>
              </a:spcAft>
              <a:buSzPts val="2500"/>
              <a:buChar char="■"/>
              <a:defRPr sz="2500"/>
            </a:lvl9pPr>
          </a:lstStyle>
          <a:p>
            <a:endParaRPr dirty="0"/>
          </a:p>
        </p:txBody>
      </p:sp>
      <p:sp>
        <p:nvSpPr>
          <p:cNvPr id="639" name="Google Shape;639;p14"/>
          <p:cNvSpPr txBox="1">
            <a:spLocks noGrp="1"/>
          </p:cNvSpPr>
          <p:nvPr>
            <p:ph type="title" idx="2" hasCustomPrompt="1"/>
          </p:nvPr>
        </p:nvSpPr>
        <p:spPr>
          <a:xfrm>
            <a:off x="1552824" y="7671288"/>
            <a:ext cx="2833800" cy="855300"/>
          </a:xfrm>
          <a:prstGeom prst="rect">
            <a:avLst/>
          </a:prstGeom>
        </p:spPr>
        <p:txBody>
          <a:bodyPr spcFirstLastPara="1" wrap="square" lIns="182850" tIns="182850" rIns="182850" bIns="182850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000"/>
              <a:buNone/>
              <a:defRPr sz="3000" b="0">
                <a:solidFill>
                  <a:schemeClr val="accent1"/>
                </a:solidFill>
                <a:latin typeface="Helvetica" panose="020B0604020202020204" pitchFamily="34" charset="0"/>
                <a:cs typeface="Helvetica" panose="020B0604020202020204" pitchFamily="34" charset="0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>
            <a:r>
              <a:rPr dirty="0"/>
              <a:t>xx%</a:t>
            </a:r>
          </a:p>
        </p:txBody>
      </p:sp>
      <p:sp>
        <p:nvSpPr>
          <p:cNvPr id="640" name="Google Shape;640;p14"/>
          <p:cNvSpPr txBox="1">
            <a:spLocks noGrp="1"/>
          </p:cNvSpPr>
          <p:nvPr>
            <p:ph type="subTitle" idx="3"/>
          </p:nvPr>
        </p:nvSpPr>
        <p:spPr>
          <a:xfrm>
            <a:off x="1552823" y="3537850"/>
            <a:ext cx="3145200" cy="1886700"/>
          </a:xfrm>
          <a:prstGeom prst="rect">
            <a:avLst/>
          </a:prstGeom>
        </p:spPr>
        <p:txBody>
          <a:bodyPr spcFirstLastPara="1" wrap="square" lIns="182850" tIns="182850" rIns="182850" bIns="182850" anchor="t" anchorCtr="0">
            <a:noAutofit/>
          </a:bodyPr>
          <a:lstStyle>
            <a:lvl1pPr marL="0" marR="0" lvl="0" indent="-152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4000">
                <a:latin typeface="HelveticaNeueLT Std" panose="020B0604020202020204" pitchFamily="34" charset="0"/>
                <a:cs typeface="HelveticaNeueLT Std" panose="020B0604020202020204" pitchFamily="34" charset="0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 dirty="0"/>
          </a:p>
        </p:txBody>
      </p:sp>
      <p:sp>
        <p:nvSpPr>
          <p:cNvPr id="641" name="Google Shape;641;p14"/>
          <p:cNvSpPr txBox="1">
            <a:spLocks noGrp="1"/>
          </p:cNvSpPr>
          <p:nvPr>
            <p:ph type="body" idx="4"/>
          </p:nvPr>
        </p:nvSpPr>
        <p:spPr>
          <a:xfrm>
            <a:off x="5124600" y="5176000"/>
            <a:ext cx="3145200" cy="1358400"/>
          </a:xfrm>
          <a:prstGeom prst="rect">
            <a:avLst/>
          </a:prstGeom>
        </p:spPr>
        <p:txBody>
          <a:bodyPr spcFirstLastPara="1" wrap="square" lIns="182850" tIns="182850" rIns="182850" bIns="182850" anchor="t" anchorCtr="0">
            <a:noAutofit/>
          </a:bodyPr>
          <a:lstStyle>
            <a:lvl1pPr marL="457200" lvl="0" indent="-387350" rtl="0">
              <a:spcBef>
                <a:spcPts val="0"/>
              </a:spcBef>
              <a:spcAft>
                <a:spcPts val="0"/>
              </a:spcAft>
              <a:buSzPts val="2500"/>
              <a:buChar char="●"/>
              <a:defRPr sz="2000">
                <a:latin typeface="Helvetica" panose="020B0604020202020204" pitchFamily="34" charset="0"/>
                <a:cs typeface="Helvetica" panose="020B0604020202020204" pitchFamily="34" charset="0"/>
              </a:defRPr>
            </a:lvl1pPr>
            <a:lvl2pPr marL="914400" lvl="1" indent="-387350" rtl="0">
              <a:spcBef>
                <a:spcPts val="0"/>
              </a:spcBef>
              <a:spcAft>
                <a:spcPts val="0"/>
              </a:spcAft>
              <a:buSzPts val="2500"/>
              <a:buChar char="○"/>
              <a:defRPr sz="2500"/>
            </a:lvl2pPr>
            <a:lvl3pPr marL="1371600" lvl="2" indent="-387350" rtl="0">
              <a:spcBef>
                <a:spcPts val="0"/>
              </a:spcBef>
              <a:spcAft>
                <a:spcPts val="0"/>
              </a:spcAft>
              <a:buSzPts val="2500"/>
              <a:buChar char="■"/>
              <a:defRPr sz="2500"/>
            </a:lvl3pPr>
            <a:lvl4pPr marL="1828800" lvl="3" indent="-387350" rtl="0">
              <a:spcBef>
                <a:spcPts val="0"/>
              </a:spcBef>
              <a:spcAft>
                <a:spcPts val="0"/>
              </a:spcAft>
              <a:buSzPts val="2500"/>
              <a:buChar char="●"/>
              <a:defRPr sz="2500"/>
            </a:lvl4pPr>
            <a:lvl5pPr marL="2286000" lvl="4" indent="-387350" rtl="0">
              <a:spcBef>
                <a:spcPts val="0"/>
              </a:spcBef>
              <a:spcAft>
                <a:spcPts val="0"/>
              </a:spcAft>
              <a:buSzPts val="2500"/>
              <a:buChar char="○"/>
              <a:defRPr sz="2500"/>
            </a:lvl5pPr>
            <a:lvl6pPr marL="2743200" lvl="5" indent="-387350" rtl="0">
              <a:spcBef>
                <a:spcPts val="0"/>
              </a:spcBef>
              <a:spcAft>
                <a:spcPts val="0"/>
              </a:spcAft>
              <a:buSzPts val="2500"/>
              <a:buChar char="■"/>
              <a:defRPr sz="2500"/>
            </a:lvl6pPr>
            <a:lvl7pPr marL="3200400" lvl="6" indent="-387350" rtl="0">
              <a:spcBef>
                <a:spcPts val="0"/>
              </a:spcBef>
              <a:spcAft>
                <a:spcPts val="0"/>
              </a:spcAft>
              <a:buSzPts val="2500"/>
              <a:buChar char="●"/>
              <a:defRPr sz="2500"/>
            </a:lvl7pPr>
            <a:lvl8pPr marL="3657600" lvl="7" indent="-387350" rtl="0">
              <a:spcBef>
                <a:spcPts val="0"/>
              </a:spcBef>
              <a:spcAft>
                <a:spcPts val="0"/>
              </a:spcAft>
              <a:buSzPts val="2500"/>
              <a:buChar char="○"/>
              <a:defRPr sz="2500"/>
            </a:lvl8pPr>
            <a:lvl9pPr marL="4114800" lvl="8" indent="-387350" rtl="0">
              <a:spcBef>
                <a:spcPts val="0"/>
              </a:spcBef>
              <a:spcAft>
                <a:spcPts val="0"/>
              </a:spcAft>
              <a:buSzPts val="2500"/>
              <a:buChar char="■"/>
              <a:defRPr sz="2500"/>
            </a:lvl9pPr>
          </a:lstStyle>
          <a:p>
            <a:endParaRPr dirty="0"/>
          </a:p>
        </p:txBody>
      </p:sp>
      <p:sp>
        <p:nvSpPr>
          <p:cNvPr id="642" name="Google Shape;642;p14"/>
          <p:cNvSpPr txBox="1">
            <a:spLocks noGrp="1"/>
          </p:cNvSpPr>
          <p:nvPr>
            <p:ph type="title" idx="5" hasCustomPrompt="1"/>
          </p:nvPr>
        </p:nvSpPr>
        <p:spPr>
          <a:xfrm>
            <a:off x="5124635" y="7671288"/>
            <a:ext cx="2558100" cy="855300"/>
          </a:xfrm>
          <a:prstGeom prst="rect">
            <a:avLst/>
          </a:prstGeom>
        </p:spPr>
        <p:txBody>
          <a:bodyPr spcFirstLastPara="1" wrap="square" lIns="182850" tIns="182850" rIns="182850" bIns="182850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000"/>
              <a:buNone/>
              <a:defRPr sz="3000" b="0">
                <a:solidFill>
                  <a:schemeClr val="accent1"/>
                </a:solidFill>
                <a:latin typeface="Helvetica" panose="020B0604020202020204" pitchFamily="34" charset="0"/>
                <a:cs typeface="Helvetica" panose="020B0604020202020204" pitchFamily="34" charset="0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>
            <a:r>
              <a:rPr dirty="0"/>
              <a:t>xx%</a:t>
            </a:r>
          </a:p>
        </p:txBody>
      </p:sp>
      <p:sp>
        <p:nvSpPr>
          <p:cNvPr id="643" name="Google Shape;643;p14"/>
          <p:cNvSpPr txBox="1">
            <a:spLocks noGrp="1"/>
          </p:cNvSpPr>
          <p:nvPr>
            <p:ph type="subTitle" idx="6"/>
          </p:nvPr>
        </p:nvSpPr>
        <p:spPr>
          <a:xfrm>
            <a:off x="5124623" y="3537850"/>
            <a:ext cx="3145200" cy="1886700"/>
          </a:xfrm>
          <a:prstGeom prst="rect">
            <a:avLst/>
          </a:prstGeom>
        </p:spPr>
        <p:txBody>
          <a:bodyPr spcFirstLastPara="1" wrap="square" lIns="182850" tIns="182850" rIns="182850" bIns="182850" anchor="t" anchorCtr="0">
            <a:noAutofit/>
          </a:bodyPr>
          <a:lstStyle>
            <a:lvl1pPr marL="0" lvl="0" indent="-152400" rtl="0">
              <a:spcBef>
                <a:spcPts val="0"/>
              </a:spcBef>
              <a:spcAft>
                <a:spcPts val="0"/>
              </a:spcAft>
              <a:buSzPts val="2400"/>
              <a:buNone/>
              <a:defRPr sz="4000">
                <a:latin typeface="HelveticaNeueLT Std" panose="020B0604020202020204" pitchFamily="34" charset="0"/>
                <a:cs typeface="HelveticaNeueLT Std" panose="020B0604020202020204" pitchFamily="34" charset="0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 dirty="0"/>
          </a:p>
        </p:txBody>
      </p:sp>
      <p:sp>
        <p:nvSpPr>
          <p:cNvPr id="644" name="Google Shape;644;p14"/>
          <p:cNvSpPr txBox="1">
            <a:spLocks noGrp="1"/>
          </p:cNvSpPr>
          <p:nvPr>
            <p:ph type="body" idx="7"/>
          </p:nvPr>
        </p:nvSpPr>
        <p:spPr>
          <a:xfrm>
            <a:off x="8696400" y="5176000"/>
            <a:ext cx="3145200" cy="1358400"/>
          </a:xfrm>
          <a:prstGeom prst="rect">
            <a:avLst/>
          </a:prstGeom>
        </p:spPr>
        <p:txBody>
          <a:bodyPr spcFirstLastPara="1" wrap="square" lIns="182850" tIns="182850" rIns="182850" bIns="182850" anchor="t" anchorCtr="0">
            <a:noAutofit/>
          </a:bodyPr>
          <a:lstStyle>
            <a:lvl1pPr marL="457200" lvl="0" indent="-387350" rtl="0">
              <a:spcBef>
                <a:spcPts val="0"/>
              </a:spcBef>
              <a:spcAft>
                <a:spcPts val="0"/>
              </a:spcAft>
              <a:buSzPts val="2500"/>
              <a:buChar char="●"/>
              <a:defRPr sz="2000">
                <a:latin typeface="Helvetica" panose="020B0604020202020204" pitchFamily="34" charset="0"/>
                <a:cs typeface="Helvetica" panose="020B0604020202020204" pitchFamily="34" charset="0"/>
              </a:defRPr>
            </a:lvl1pPr>
            <a:lvl2pPr marL="914400" lvl="1" indent="-387350" rtl="0">
              <a:spcBef>
                <a:spcPts val="0"/>
              </a:spcBef>
              <a:spcAft>
                <a:spcPts val="0"/>
              </a:spcAft>
              <a:buSzPts val="2500"/>
              <a:buChar char="○"/>
              <a:defRPr sz="2500"/>
            </a:lvl2pPr>
            <a:lvl3pPr marL="1371600" lvl="2" indent="-387350" rtl="0">
              <a:spcBef>
                <a:spcPts val="0"/>
              </a:spcBef>
              <a:spcAft>
                <a:spcPts val="0"/>
              </a:spcAft>
              <a:buSzPts val="2500"/>
              <a:buChar char="■"/>
              <a:defRPr sz="2500"/>
            </a:lvl3pPr>
            <a:lvl4pPr marL="1828800" lvl="3" indent="-387350" rtl="0">
              <a:spcBef>
                <a:spcPts val="0"/>
              </a:spcBef>
              <a:spcAft>
                <a:spcPts val="0"/>
              </a:spcAft>
              <a:buSzPts val="2500"/>
              <a:buChar char="●"/>
              <a:defRPr sz="2500"/>
            </a:lvl4pPr>
            <a:lvl5pPr marL="2286000" lvl="4" indent="-387350" rtl="0">
              <a:spcBef>
                <a:spcPts val="0"/>
              </a:spcBef>
              <a:spcAft>
                <a:spcPts val="0"/>
              </a:spcAft>
              <a:buSzPts val="2500"/>
              <a:buChar char="○"/>
              <a:defRPr sz="2500"/>
            </a:lvl5pPr>
            <a:lvl6pPr marL="2743200" lvl="5" indent="-387350" rtl="0">
              <a:spcBef>
                <a:spcPts val="0"/>
              </a:spcBef>
              <a:spcAft>
                <a:spcPts val="0"/>
              </a:spcAft>
              <a:buSzPts val="2500"/>
              <a:buChar char="■"/>
              <a:defRPr sz="2500"/>
            </a:lvl6pPr>
            <a:lvl7pPr marL="3200400" lvl="6" indent="-387350" rtl="0">
              <a:spcBef>
                <a:spcPts val="0"/>
              </a:spcBef>
              <a:spcAft>
                <a:spcPts val="0"/>
              </a:spcAft>
              <a:buSzPts val="2500"/>
              <a:buChar char="●"/>
              <a:defRPr sz="2500"/>
            </a:lvl7pPr>
            <a:lvl8pPr marL="3657600" lvl="7" indent="-387350" rtl="0">
              <a:spcBef>
                <a:spcPts val="0"/>
              </a:spcBef>
              <a:spcAft>
                <a:spcPts val="0"/>
              </a:spcAft>
              <a:buSzPts val="2500"/>
              <a:buChar char="○"/>
              <a:defRPr sz="2500"/>
            </a:lvl8pPr>
            <a:lvl9pPr marL="4114800" lvl="8" indent="-387350" rtl="0">
              <a:spcBef>
                <a:spcPts val="0"/>
              </a:spcBef>
              <a:spcAft>
                <a:spcPts val="0"/>
              </a:spcAft>
              <a:buSzPts val="2500"/>
              <a:buChar char="■"/>
              <a:defRPr sz="2500"/>
            </a:lvl9pPr>
          </a:lstStyle>
          <a:p>
            <a:endParaRPr dirty="0"/>
          </a:p>
        </p:txBody>
      </p:sp>
      <p:sp>
        <p:nvSpPr>
          <p:cNvPr id="645" name="Google Shape;645;p14"/>
          <p:cNvSpPr txBox="1">
            <a:spLocks noGrp="1"/>
          </p:cNvSpPr>
          <p:nvPr>
            <p:ph type="title" idx="8" hasCustomPrompt="1"/>
          </p:nvPr>
        </p:nvSpPr>
        <p:spPr>
          <a:xfrm>
            <a:off x="8696435" y="7671288"/>
            <a:ext cx="2558100" cy="855300"/>
          </a:xfrm>
          <a:prstGeom prst="rect">
            <a:avLst/>
          </a:prstGeom>
        </p:spPr>
        <p:txBody>
          <a:bodyPr spcFirstLastPara="1" wrap="square" lIns="182850" tIns="182850" rIns="182850" bIns="182850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000"/>
              <a:buNone/>
              <a:defRPr sz="3000" b="0">
                <a:solidFill>
                  <a:schemeClr val="accent1"/>
                </a:solidFill>
                <a:latin typeface="Helvetica" panose="020B0604020202020204" pitchFamily="34" charset="0"/>
                <a:cs typeface="Helvetica" panose="020B0604020202020204" pitchFamily="34" charset="0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>
            <a:r>
              <a:rPr dirty="0"/>
              <a:t>xx%</a:t>
            </a:r>
          </a:p>
        </p:txBody>
      </p:sp>
      <p:sp>
        <p:nvSpPr>
          <p:cNvPr id="646" name="Google Shape;646;p14"/>
          <p:cNvSpPr txBox="1">
            <a:spLocks noGrp="1"/>
          </p:cNvSpPr>
          <p:nvPr>
            <p:ph type="subTitle" idx="9"/>
          </p:nvPr>
        </p:nvSpPr>
        <p:spPr>
          <a:xfrm>
            <a:off x="8696423" y="3537850"/>
            <a:ext cx="3145200" cy="1886700"/>
          </a:xfrm>
          <a:prstGeom prst="rect">
            <a:avLst/>
          </a:prstGeom>
        </p:spPr>
        <p:txBody>
          <a:bodyPr spcFirstLastPara="1" wrap="square" lIns="182850" tIns="182850" rIns="182850" bIns="182850" anchor="t" anchorCtr="0">
            <a:noAutofit/>
          </a:bodyPr>
          <a:lstStyle>
            <a:lvl1pPr marL="0" lvl="0" indent="-152400" rtl="0">
              <a:spcBef>
                <a:spcPts val="0"/>
              </a:spcBef>
              <a:spcAft>
                <a:spcPts val="0"/>
              </a:spcAft>
              <a:buSzPts val="2400"/>
              <a:buNone/>
              <a:defRPr sz="4000">
                <a:latin typeface="HelveticaNeueLT Std" panose="020B0604020202020204" pitchFamily="34" charset="0"/>
                <a:cs typeface="HelveticaNeueLT Std" panose="020B0604020202020204" pitchFamily="34" charset="0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 dirty="0"/>
          </a:p>
        </p:txBody>
      </p:sp>
      <p:sp>
        <p:nvSpPr>
          <p:cNvPr id="647" name="Google Shape;647;p14"/>
          <p:cNvSpPr txBox="1">
            <a:spLocks noGrp="1"/>
          </p:cNvSpPr>
          <p:nvPr>
            <p:ph type="body" idx="13"/>
          </p:nvPr>
        </p:nvSpPr>
        <p:spPr>
          <a:xfrm>
            <a:off x="12268200" y="5176000"/>
            <a:ext cx="3145200" cy="1358400"/>
          </a:xfrm>
          <a:prstGeom prst="rect">
            <a:avLst/>
          </a:prstGeom>
        </p:spPr>
        <p:txBody>
          <a:bodyPr spcFirstLastPara="1" wrap="square" lIns="182850" tIns="182850" rIns="182850" bIns="182850" anchor="t" anchorCtr="0">
            <a:noAutofit/>
          </a:bodyPr>
          <a:lstStyle>
            <a:lvl1pPr marL="457200" lvl="0" indent="-387350" rtl="0">
              <a:spcBef>
                <a:spcPts val="0"/>
              </a:spcBef>
              <a:spcAft>
                <a:spcPts val="0"/>
              </a:spcAft>
              <a:buSzPts val="2500"/>
              <a:buChar char="●"/>
              <a:defRPr sz="2000">
                <a:latin typeface="Helvetica" panose="020B0604020202020204" pitchFamily="34" charset="0"/>
                <a:cs typeface="Helvetica" panose="020B0604020202020204" pitchFamily="34" charset="0"/>
              </a:defRPr>
            </a:lvl1pPr>
            <a:lvl2pPr marL="914400" lvl="1" indent="-387350" rtl="0">
              <a:spcBef>
                <a:spcPts val="0"/>
              </a:spcBef>
              <a:spcAft>
                <a:spcPts val="0"/>
              </a:spcAft>
              <a:buSzPts val="2500"/>
              <a:buChar char="○"/>
              <a:defRPr sz="2500"/>
            </a:lvl2pPr>
            <a:lvl3pPr marL="1371600" lvl="2" indent="-387350" rtl="0">
              <a:spcBef>
                <a:spcPts val="0"/>
              </a:spcBef>
              <a:spcAft>
                <a:spcPts val="0"/>
              </a:spcAft>
              <a:buSzPts val="2500"/>
              <a:buChar char="■"/>
              <a:defRPr sz="2500"/>
            </a:lvl3pPr>
            <a:lvl4pPr marL="1828800" lvl="3" indent="-387350" rtl="0">
              <a:spcBef>
                <a:spcPts val="0"/>
              </a:spcBef>
              <a:spcAft>
                <a:spcPts val="0"/>
              </a:spcAft>
              <a:buSzPts val="2500"/>
              <a:buChar char="●"/>
              <a:defRPr sz="2500"/>
            </a:lvl4pPr>
            <a:lvl5pPr marL="2286000" lvl="4" indent="-387350" rtl="0">
              <a:spcBef>
                <a:spcPts val="0"/>
              </a:spcBef>
              <a:spcAft>
                <a:spcPts val="0"/>
              </a:spcAft>
              <a:buSzPts val="2500"/>
              <a:buChar char="○"/>
              <a:defRPr sz="2500"/>
            </a:lvl5pPr>
            <a:lvl6pPr marL="2743200" lvl="5" indent="-387350" rtl="0">
              <a:spcBef>
                <a:spcPts val="0"/>
              </a:spcBef>
              <a:spcAft>
                <a:spcPts val="0"/>
              </a:spcAft>
              <a:buSzPts val="2500"/>
              <a:buChar char="■"/>
              <a:defRPr sz="2500"/>
            </a:lvl6pPr>
            <a:lvl7pPr marL="3200400" lvl="6" indent="-387350" rtl="0">
              <a:spcBef>
                <a:spcPts val="0"/>
              </a:spcBef>
              <a:spcAft>
                <a:spcPts val="0"/>
              </a:spcAft>
              <a:buSzPts val="2500"/>
              <a:buChar char="●"/>
              <a:defRPr sz="2500"/>
            </a:lvl7pPr>
            <a:lvl8pPr marL="3657600" lvl="7" indent="-387350" rtl="0">
              <a:spcBef>
                <a:spcPts val="0"/>
              </a:spcBef>
              <a:spcAft>
                <a:spcPts val="0"/>
              </a:spcAft>
              <a:buSzPts val="2500"/>
              <a:buChar char="○"/>
              <a:defRPr sz="2500"/>
            </a:lvl8pPr>
            <a:lvl9pPr marL="4114800" lvl="8" indent="-387350" rtl="0">
              <a:spcBef>
                <a:spcPts val="0"/>
              </a:spcBef>
              <a:spcAft>
                <a:spcPts val="0"/>
              </a:spcAft>
              <a:buSzPts val="2500"/>
              <a:buChar char="■"/>
              <a:defRPr sz="2500"/>
            </a:lvl9pPr>
          </a:lstStyle>
          <a:p>
            <a:endParaRPr dirty="0"/>
          </a:p>
        </p:txBody>
      </p:sp>
      <p:sp>
        <p:nvSpPr>
          <p:cNvPr id="648" name="Google Shape;648;p14"/>
          <p:cNvSpPr txBox="1">
            <a:spLocks noGrp="1"/>
          </p:cNvSpPr>
          <p:nvPr>
            <p:ph type="title" idx="14" hasCustomPrompt="1"/>
          </p:nvPr>
        </p:nvSpPr>
        <p:spPr>
          <a:xfrm>
            <a:off x="12268235" y="7671288"/>
            <a:ext cx="2558100" cy="855300"/>
          </a:xfrm>
          <a:prstGeom prst="rect">
            <a:avLst/>
          </a:prstGeom>
        </p:spPr>
        <p:txBody>
          <a:bodyPr spcFirstLastPara="1" wrap="square" lIns="182850" tIns="182850" rIns="182850" bIns="182850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000"/>
              <a:buNone/>
              <a:defRPr sz="3000" b="0">
                <a:solidFill>
                  <a:schemeClr val="accent1"/>
                </a:solidFill>
                <a:latin typeface="Helvetica" panose="020B0604020202020204" pitchFamily="34" charset="0"/>
                <a:cs typeface="Helvetica" panose="020B0604020202020204" pitchFamily="34" charset="0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>
            <a:r>
              <a:rPr dirty="0"/>
              <a:t>xx%</a:t>
            </a:r>
          </a:p>
        </p:txBody>
      </p:sp>
      <p:sp>
        <p:nvSpPr>
          <p:cNvPr id="649" name="Google Shape;649;p14"/>
          <p:cNvSpPr txBox="1">
            <a:spLocks noGrp="1"/>
          </p:cNvSpPr>
          <p:nvPr>
            <p:ph type="subTitle" idx="15"/>
          </p:nvPr>
        </p:nvSpPr>
        <p:spPr>
          <a:xfrm>
            <a:off x="12268223" y="3537850"/>
            <a:ext cx="3145200" cy="1886700"/>
          </a:xfrm>
          <a:prstGeom prst="rect">
            <a:avLst/>
          </a:prstGeom>
        </p:spPr>
        <p:txBody>
          <a:bodyPr spcFirstLastPara="1" wrap="square" lIns="182850" tIns="182850" rIns="182850" bIns="182850" anchor="t" anchorCtr="0">
            <a:noAutofit/>
          </a:bodyPr>
          <a:lstStyle>
            <a:lvl1pPr marL="0" lvl="0" indent="-152400" rtl="0">
              <a:spcBef>
                <a:spcPts val="0"/>
              </a:spcBef>
              <a:spcAft>
                <a:spcPts val="0"/>
              </a:spcAft>
              <a:buSzPts val="2400"/>
              <a:buNone/>
              <a:defRPr sz="4000">
                <a:latin typeface="HelveticaNeueLT Std" panose="020B0604020202020204" pitchFamily="34" charset="0"/>
                <a:cs typeface="HelveticaNeueLT Std" panose="020B0604020202020204" pitchFamily="34" charset="0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 dirty="0"/>
          </a:p>
        </p:txBody>
      </p:sp>
      <p:cxnSp>
        <p:nvCxnSpPr>
          <p:cNvPr id="650" name="Google Shape;650;p14"/>
          <p:cNvCxnSpPr/>
          <p:nvPr/>
        </p:nvCxnSpPr>
        <p:spPr>
          <a:xfrm>
            <a:off x="1437575" y="7048675"/>
            <a:ext cx="17145000" cy="0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651" name="Google Shape;651;p14"/>
          <p:cNvSpPr/>
          <p:nvPr/>
        </p:nvSpPr>
        <p:spPr>
          <a:xfrm>
            <a:off x="1729900" y="6966175"/>
            <a:ext cx="165000" cy="165000"/>
          </a:xfrm>
          <a:prstGeom prst="ellipse">
            <a:avLst/>
          </a:prstGeom>
          <a:solidFill>
            <a:schemeClr val="dk1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Helvetica Neue" panose="020B0604020202020204" pitchFamily="50" charset="0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652" name="Google Shape;652;p14"/>
          <p:cNvSpPr/>
          <p:nvPr/>
        </p:nvSpPr>
        <p:spPr>
          <a:xfrm>
            <a:off x="5283625" y="6966175"/>
            <a:ext cx="165000" cy="165000"/>
          </a:xfrm>
          <a:prstGeom prst="ellipse">
            <a:avLst/>
          </a:prstGeom>
          <a:solidFill>
            <a:schemeClr val="dk1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>
                <a:latin typeface="Helvetica Neue" panose="020B0604020202020204" pitchFamily="50" charset="0"/>
                <a:ea typeface="Helvetica Neue"/>
                <a:cs typeface="Helvetica Neue"/>
                <a:sym typeface="Helvetica Neue"/>
              </a:rPr>
              <a:t> </a:t>
            </a:r>
            <a:endParaRPr dirty="0">
              <a:latin typeface="Helvetica Neue" panose="020B0604020202020204" pitchFamily="50" charset="0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653" name="Google Shape;653;p14"/>
          <p:cNvSpPr/>
          <p:nvPr/>
        </p:nvSpPr>
        <p:spPr>
          <a:xfrm>
            <a:off x="8837350" y="6966175"/>
            <a:ext cx="165000" cy="165000"/>
          </a:xfrm>
          <a:prstGeom prst="ellipse">
            <a:avLst/>
          </a:prstGeom>
          <a:solidFill>
            <a:schemeClr val="dk1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>
                <a:latin typeface="Helvetica Neue" panose="020B0604020202020204" pitchFamily="50" charset="0"/>
                <a:ea typeface="Helvetica Neue"/>
                <a:cs typeface="Helvetica Neue"/>
                <a:sym typeface="Helvetica Neue"/>
              </a:rPr>
              <a:t> </a:t>
            </a:r>
            <a:endParaRPr dirty="0">
              <a:latin typeface="Helvetica Neue" panose="020B0604020202020204" pitchFamily="50" charset="0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654" name="Google Shape;654;p14"/>
          <p:cNvSpPr/>
          <p:nvPr/>
        </p:nvSpPr>
        <p:spPr>
          <a:xfrm>
            <a:off x="12391075" y="6966175"/>
            <a:ext cx="165000" cy="165000"/>
          </a:xfrm>
          <a:prstGeom prst="ellipse">
            <a:avLst/>
          </a:prstGeom>
          <a:solidFill>
            <a:schemeClr val="dk1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>
                <a:latin typeface="Helvetica Neue" panose="020B0604020202020204" pitchFamily="50" charset="0"/>
                <a:ea typeface="Helvetica Neue"/>
                <a:cs typeface="Helvetica Neue"/>
                <a:sym typeface="Helvetica Neue"/>
              </a:rPr>
              <a:t> </a:t>
            </a:r>
            <a:endParaRPr dirty="0">
              <a:latin typeface="Helvetica Neue" panose="020B0604020202020204" pitchFamily="50" charset="0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4" name="Imagen 3" descr="Imagen en blanco y negro&#10;&#10;El contenido generado por IA puede ser incorrecto.">
            <a:extLst>
              <a:ext uri="{FF2B5EF4-FFF2-40B4-BE49-F238E27FC236}">
                <a16:creationId xmlns:a16="http://schemas.microsoft.com/office/drawing/2014/main" id="{F729E7C4-127D-2525-31D3-3A803430385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35000"/>
          </a:blip>
          <a:stretch>
            <a:fillRect/>
          </a:stretch>
        </p:blipFill>
        <p:spPr>
          <a:xfrm>
            <a:off x="744000" y="-34243"/>
            <a:ext cx="17544000" cy="13645333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meline 1">
  <p:cSld name="TIMELINE_1">
    <p:spTree>
      <p:nvGrpSpPr>
        <p:cNvPr id="1" name="Shape 6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8" name="Google Shape;708;p15"/>
          <p:cNvSpPr txBox="1">
            <a:spLocks noGrp="1"/>
          </p:cNvSpPr>
          <p:nvPr>
            <p:ph type="title"/>
          </p:nvPr>
        </p:nvSpPr>
        <p:spPr>
          <a:xfrm>
            <a:off x="1248025" y="720000"/>
            <a:ext cx="8255700" cy="1145400"/>
          </a:xfrm>
          <a:prstGeom prst="rect">
            <a:avLst/>
          </a:prstGeom>
        </p:spPr>
        <p:txBody>
          <a:bodyPr spcFirstLastPara="1" wrap="square" lIns="182850" tIns="182850" rIns="182850" bIns="182850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5600"/>
              <a:buNone/>
              <a:defRPr sz="4700">
                <a:latin typeface="Helvetica" panose="020B0604020202020204" pitchFamily="34" charset="0"/>
                <a:cs typeface="Helvetica" panose="020B0604020202020204" pitchFamily="34" charset="0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9pPr>
          </a:lstStyle>
          <a:p>
            <a:endParaRPr dirty="0"/>
          </a:p>
        </p:txBody>
      </p:sp>
      <p:sp>
        <p:nvSpPr>
          <p:cNvPr id="709" name="Google Shape;709;p15"/>
          <p:cNvSpPr txBox="1">
            <a:spLocks noGrp="1"/>
          </p:cNvSpPr>
          <p:nvPr>
            <p:ph type="body" idx="1"/>
          </p:nvPr>
        </p:nvSpPr>
        <p:spPr>
          <a:xfrm>
            <a:off x="1971075" y="8271600"/>
            <a:ext cx="3390600" cy="1358400"/>
          </a:xfrm>
          <a:prstGeom prst="rect">
            <a:avLst/>
          </a:prstGeom>
        </p:spPr>
        <p:txBody>
          <a:bodyPr spcFirstLastPara="1" wrap="square" lIns="182850" tIns="182850" rIns="182850" bIns="182850" anchor="t" anchorCtr="0">
            <a:noAutofit/>
          </a:bodyPr>
          <a:lstStyle>
            <a:lvl1pPr marL="457200" lvl="0" indent="-387350">
              <a:spcBef>
                <a:spcPts val="0"/>
              </a:spcBef>
              <a:spcAft>
                <a:spcPts val="0"/>
              </a:spcAft>
              <a:buSzPts val="2500"/>
              <a:buChar char="●"/>
              <a:defRPr sz="2000">
                <a:latin typeface="Helvetica" panose="020B0604020202020204" pitchFamily="34" charset="0"/>
                <a:cs typeface="Helvetica" panose="020B0604020202020204" pitchFamily="34" charset="0"/>
              </a:defRPr>
            </a:lvl1pPr>
            <a:lvl2pPr marL="914400" lvl="1" indent="-387350">
              <a:spcBef>
                <a:spcPts val="0"/>
              </a:spcBef>
              <a:spcAft>
                <a:spcPts val="0"/>
              </a:spcAft>
              <a:buSzPts val="2500"/>
              <a:buChar char="○"/>
              <a:defRPr sz="2500"/>
            </a:lvl2pPr>
            <a:lvl3pPr marL="1371600" lvl="2" indent="-387350">
              <a:spcBef>
                <a:spcPts val="0"/>
              </a:spcBef>
              <a:spcAft>
                <a:spcPts val="0"/>
              </a:spcAft>
              <a:buSzPts val="2500"/>
              <a:buChar char="■"/>
              <a:defRPr sz="2500"/>
            </a:lvl3pPr>
            <a:lvl4pPr marL="1828800" lvl="3" indent="-387350">
              <a:spcBef>
                <a:spcPts val="0"/>
              </a:spcBef>
              <a:spcAft>
                <a:spcPts val="0"/>
              </a:spcAft>
              <a:buSzPts val="2500"/>
              <a:buChar char="●"/>
              <a:defRPr sz="2500"/>
            </a:lvl4pPr>
            <a:lvl5pPr marL="2286000" lvl="4" indent="-387350">
              <a:spcBef>
                <a:spcPts val="0"/>
              </a:spcBef>
              <a:spcAft>
                <a:spcPts val="0"/>
              </a:spcAft>
              <a:buSzPts val="2500"/>
              <a:buChar char="○"/>
              <a:defRPr sz="2500"/>
            </a:lvl5pPr>
            <a:lvl6pPr marL="2743200" lvl="5" indent="-387350">
              <a:spcBef>
                <a:spcPts val="0"/>
              </a:spcBef>
              <a:spcAft>
                <a:spcPts val="0"/>
              </a:spcAft>
              <a:buSzPts val="2500"/>
              <a:buChar char="■"/>
              <a:defRPr sz="2500"/>
            </a:lvl6pPr>
            <a:lvl7pPr marL="3200400" lvl="6" indent="-387350">
              <a:spcBef>
                <a:spcPts val="0"/>
              </a:spcBef>
              <a:spcAft>
                <a:spcPts val="0"/>
              </a:spcAft>
              <a:buSzPts val="2500"/>
              <a:buChar char="●"/>
              <a:defRPr sz="2500"/>
            </a:lvl7pPr>
            <a:lvl8pPr marL="3657600" lvl="7" indent="-387350">
              <a:spcBef>
                <a:spcPts val="0"/>
              </a:spcBef>
              <a:spcAft>
                <a:spcPts val="0"/>
              </a:spcAft>
              <a:buSzPts val="2500"/>
              <a:buChar char="○"/>
              <a:defRPr sz="2500"/>
            </a:lvl8pPr>
            <a:lvl9pPr marL="4114800" lvl="8" indent="-387350">
              <a:spcBef>
                <a:spcPts val="0"/>
              </a:spcBef>
              <a:spcAft>
                <a:spcPts val="0"/>
              </a:spcAft>
              <a:buSzPts val="2500"/>
              <a:buChar char="■"/>
              <a:defRPr sz="2500"/>
            </a:lvl9pPr>
          </a:lstStyle>
          <a:p>
            <a:endParaRPr dirty="0"/>
          </a:p>
        </p:txBody>
      </p:sp>
      <p:sp>
        <p:nvSpPr>
          <p:cNvPr id="710" name="Google Shape;710;p15"/>
          <p:cNvSpPr txBox="1">
            <a:spLocks noGrp="1"/>
          </p:cNvSpPr>
          <p:nvPr>
            <p:ph type="title" idx="2" hasCustomPrompt="1"/>
          </p:nvPr>
        </p:nvSpPr>
        <p:spPr>
          <a:xfrm>
            <a:off x="1812374" y="2363375"/>
            <a:ext cx="2833800" cy="855300"/>
          </a:xfrm>
          <a:prstGeom prst="rect">
            <a:avLst/>
          </a:prstGeom>
        </p:spPr>
        <p:txBody>
          <a:bodyPr spcFirstLastPara="1" wrap="square" lIns="182850" tIns="182850" rIns="182850" bIns="182850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000"/>
              <a:buNone/>
              <a:defRPr sz="2500" b="0">
                <a:solidFill>
                  <a:schemeClr val="accent1"/>
                </a:solidFill>
                <a:latin typeface="Helvetica" panose="020B0604020202020204" pitchFamily="34" charset="0"/>
                <a:cs typeface="Helvetica" panose="020B0604020202020204" pitchFamily="34" charset="0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>
            <a:r>
              <a:rPr dirty="0"/>
              <a:t>xx%</a:t>
            </a:r>
          </a:p>
        </p:txBody>
      </p:sp>
      <p:sp>
        <p:nvSpPr>
          <p:cNvPr id="711" name="Google Shape;711;p15"/>
          <p:cNvSpPr txBox="1">
            <a:spLocks noGrp="1"/>
          </p:cNvSpPr>
          <p:nvPr>
            <p:ph type="subTitle" idx="3"/>
          </p:nvPr>
        </p:nvSpPr>
        <p:spPr>
          <a:xfrm>
            <a:off x="1971099" y="6633450"/>
            <a:ext cx="3390600" cy="1886700"/>
          </a:xfrm>
          <a:prstGeom prst="rect">
            <a:avLst/>
          </a:prstGeom>
        </p:spPr>
        <p:txBody>
          <a:bodyPr spcFirstLastPara="1" wrap="square" lIns="182850" tIns="182850" rIns="182850" bIns="182850" anchor="t" anchorCtr="0">
            <a:noAutofit/>
          </a:bodyPr>
          <a:lstStyle>
            <a:lvl1pPr marL="0" marR="0" lvl="0" indent="-152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4000">
                <a:latin typeface="Helvetica" panose="020B0604020202020204" pitchFamily="34" charset="0"/>
                <a:cs typeface="Helvetica" panose="020B0604020202020204" pitchFamily="34" charset="0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 dirty="0"/>
          </a:p>
        </p:txBody>
      </p:sp>
      <p:sp>
        <p:nvSpPr>
          <p:cNvPr id="712" name="Google Shape;712;p15"/>
          <p:cNvSpPr txBox="1">
            <a:spLocks noGrp="1"/>
          </p:cNvSpPr>
          <p:nvPr>
            <p:ph type="body" idx="4"/>
          </p:nvPr>
        </p:nvSpPr>
        <p:spPr>
          <a:xfrm>
            <a:off x="6066690" y="8271600"/>
            <a:ext cx="3390600" cy="1358400"/>
          </a:xfrm>
          <a:prstGeom prst="rect">
            <a:avLst/>
          </a:prstGeom>
        </p:spPr>
        <p:txBody>
          <a:bodyPr spcFirstLastPara="1" wrap="square" lIns="182850" tIns="182850" rIns="182850" bIns="182850" anchor="t" anchorCtr="0">
            <a:noAutofit/>
          </a:bodyPr>
          <a:lstStyle>
            <a:lvl1pPr marL="457200" lvl="0" indent="-387350">
              <a:spcBef>
                <a:spcPts val="0"/>
              </a:spcBef>
              <a:spcAft>
                <a:spcPts val="0"/>
              </a:spcAft>
              <a:buSzPts val="2500"/>
              <a:buChar char="●"/>
              <a:defRPr sz="2000">
                <a:latin typeface="Helvetica" panose="020B0604020202020204" pitchFamily="34" charset="0"/>
                <a:cs typeface="Helvetica" panose="020B0604020202020204" pitchFamily="34" charset="0"/>
              </a:defRPr>
            </a:lvl1pPr>
            <a:lvl2pPr marL="914400" lvl="1" indent="-387350">
              <a:spcBef>
                <a:spcPts val="0"/>
              </a:spcBef>
              <a:spcAft>
                <a:spcPts val="0"/>
              </a:spcAft>
              <a:buSzPts val="2500"/>
              <a:buChar char="○"/>
              <a:defRPr sz="2500"/>
            </a:lvl2pPr>
            <a:lvl3pPr marL="1371600" lvl="2" indent="-387350">
              <a:spcBef>
                <a:spcPts val="0"/>
              </a:spcBef>
              <a:spcAft>
                <a:spcPts val="0"/>
              </a:spcAft>
              <a:buSzPts val="2500"/>
              <a:buChar char="■"/>
              <a:defRPr sz="2500"/>
            </a:lvl3pPr>
            <a:lvl4pPr marL="1828800" lvl="3" indent="-387350">
              <a:spcBef>
                <a:spcPts val="0"/>
              </a:spcBef>
              <a:spcAft>
                <a:spcPts val="0"/>
              </a:spcAft>
              <a:buSzPts val="2500"/>
              <a:buChar char="●"/>
              <a:defRPr sz="2500"/>
            </a:lvl4pPr>
            <a:lvl5pPr marL="2286000" lvl="4" indent="-387350">
              <a:spcBef>
                <a:spcPts val="0"/>
              </a:spcBef>
              <a:spcAft>
                <a:spcPts val="0"/>
              </a:spcAft>
              <a:buSzPts val="2500"/>
              <a:buChar char="○"/>
              <a:defRPr sz="2500"/>
            </a:lvl5pPr>
            <a:lvl6pPr marL="2743200" lvl="5" indent="-387350">
              <a:spcBef>
                <a:spcPts val="0"/>
              </a:spcBef>
              <a:spcAft>
                <a:spcPts val="0"/>
              </a:spcAft>
              <a:buSzPts val="2500"/>
              <a:buChar char="■"/>
              <a:defRPr sz="2500"/>
            </a:lvl6pPr>
            <a:lvl7pPr marL="3200400" lvl="6" indent="-387350">
              <a:spcBef>
                <a:spcPts val="0"/>
              </a:spcBef>
              <a:spcAft>
                <a:spcPts val="0"/>
              </a:spcAft>
              <a:buSzPts val="2500"/>
              <a:buChar char="●"/>
              <a:defRPr sz="2500"/>
            </a:lvl7pPr>
            <a:lvl8pPr marL="3657600" lvl="7" indent="-387350">
              <a:spcBef>
                <a:spcPts val="0"/>
              </a:spcBef>
              <a:spcAft>
                <a:spcPts val="0"/>
              </a:spcAft>
              <a:buSzPts val="2500"/>
              <a:buChar char="○"/>
              <a:defRPr sz="2500"/>
            </a:lvl8pPr>
            <a:lvl9pPr marL="4114800" lvl="8" indent="-387350">
              <a:spcBef>
                <a:spcPts val="0"/>
              </a:spcBef>
              <a:spcAft>
                <a:spcPts val="0"/>
              </a:spcAft>
              <a:buSzPts val="2500"/>
              <a:buChar char="■"/>
              <a:defRPr sz="2500"/>
            </a:lvl9pPr>
          </a:lstStyle>
          <a:p>
            <a:endParaRPr dirty="0"/>
          </a:p>
        </p:txBody>
      </p:sp>
      <p:sp>
        <p:nvSpPr>
          <p:cNvPr id="713" name="Google Shape;713;p15"/>
          <p:cNvSpPr txBox="1">
            <a:spLocks noGrp="1"/>
          </p:cNvSpPr>
          <p:nvPr>
            <p:ph type="title" idx="5" hasCustomPrompt="1"/>
          </p:nvPr>
        </p:nvSpPr>
        <p:spPr>
          <a:xfrm>
            <a:off x="5926203" y="2363375"/>
            <a:ext cx="2558100" cy="855300"/>
          </a:xfrm>
          <a:prstGeom prst="rect">
            <a:avLst/>
          </a:prstGeom>
        </p:spPr>
        <p:txBody>
          <a:bodyPr spcFirstLastPara="1" wrap="square" lIns="182850" tIns="182850" rIns="182850" bIns="182850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000"/>
              <a:buNone/>
              <a:defRPr sz="2500" b="0">
                <a:solidFill>
                  <a:schemeClr val="accent1"/>
                </a:solidFill>
                <a:latin typeface="Helvetica" panose="020B0604020202020204" pitchFamily="34" charset="0"/>
                <a:cs typeface="Helvetica" panose="020B0604020202020204" pitchFamily="34" charset="0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>
            <a:r>
              <a:rPr dirty="0"/>
              <a:t>xx%</a:t>
            </a:r>
          </a:p>
        </p:txBody>
      </p:sp>
      <p:sp>
        <p:nvSpPr>
          <p:cNvPr id="714" name="Google Shape;714;p15"/>
          <p:cNvSpPr txBox="1">
            <a:spLocks noGrp="1"/>
          </p:cNvSpPr>
          <p:nvPr>
            <p:ph type="subTitle" idx="6"/>
          </p:nvPr>
        </p:nvSpPr>
        <p:spPr>
          <a:xfrm>
            <a:off x="6066714" y="6633450"/>
            <a:ext cx="3390600" cy="1886700"/>
          </a:xfrm>
          <a:prstGeom prst="rect">
            <a:avLst/>
          </a:prstGeom>
        </p:spPr>
        <p:txBody>
          <a:bodyPr spcFirstLastPara="1" wrap="square" lIns="182850" tIns="182850" rIns="182850" bIns="182850" anchor="t" anchorCtr="0">
            <a:noAutofit/>
          </a:bodyPr>
          <a:lstStyle>
            <a:lvl1pPr marL="0" lvl="0" indent="-152400">
              <a:spcBef>
                <a:spcPts val="0"/>
              </a:spcBef>
              <a:spcAft>
                <a:spcPts val="0"/>
              </a:spcAft>
              <a:buSzPts val="2400"/>
              <a:buNone/>
              <a:defRPr sz="4000">
                <a:latin typeface="Helvetica" panose="020B0604020202020204" pitchFamily="34" charset="0"/>
                <a:cs typeface="Helvetica" panose="020B0604020202020204" pitchFamily="34" charset="0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 dirty="0"/>
          </a:p>
        </p:txBody>
      </p:sp>
      <p:sp>
        <p:nvSpPr>
          <p:cNvPr id="715" name="Google Shape;715;p15"/>
          <p:cNvSpPr txBox="1">
            <a:spLocks noGrp="1"/>
          </p:cNvSpPr>
          <p:nvPr>
            <p:ph type="body" idx="7"/>
          </p:nvPr>
        </p:nvSpPr>
        <p:spPr>
          <a:xfrm>
            <a:off x="10162304" y="8271600"/>
            <a:ext cx="3390600" cy="1358400"/>
          </a:xfrm>
          <a:prstGeom prst="rect">
            <a:avLst/>
          </a:prstGeom>
        </p:spPr>
        <p:txBody>
          <a:bodyPr spcFirstLastPara="1" wrap="square" lIns="182850" tIns="182850" rIns="182850" bIns="182850" anchor="t" anchorCtr="0">
            <a:noAutofit/>
          </a:bodyPr>
          <a:lstStyle>
            <a:lvl1pPr marL="457200" lvl="0" indent="-387350">
              <a:spcBef>
                <a:spcPts val="0"/>
              </a:spcBef>
              <a:spcAft>
                <a:spcPts val="0"/>
              </a:spcAft>
              <a:buSzPts val="2500"/>
              <a:buChar char="●"/>
              <a:defRPr sz="2000">
                <a:latin typeface="Helvetica" panose="020B0604020202020204" pitchFamily="34" charset="0"/>
                <a:cs typeface="Helvetica" panose="020B0604020202020204" pitchFamily="34" charset="0"/>
              </a:defRPr>
            </a:lvl1pPr>
            <a:lvl2pPr marL="914400" lvl="1" indent="-387350">
              <a:spcBef>
                <a:spcPts val="0"/>
              </a:spcBef>
              <a:spcAft>
                <a:spcPts val="0"/>
              </a:spcAft>
              <a:buSzPts val="2500"/>
              <a:buChar char="○"/>
              <a:defRPr sz="2500"/>
            </a:lvl2pPr>
            <a:lvl3pPr marL="1371600" lvl="2" indent="-387350">
              <a:spcBef>
                <a:spcPts val="0"/>
              </a:spcBef>
              <a:spcAft>
                <a:spcPts val="0"/>
              </a:spcAft>
              <a:buSzPts val="2500"/>
              <a:buChar char="■"/>
              <a:defRPr sz="2500"/>
            </a:lvl3pPr>
            <a:lvl4pPr marL="1828800" lvl="3" indent="-387350">
              <a:spcBef>
                <a:spcPts val="0"/>
              </a:spcBef>
              <a:spcAft>
                <a:spcPts val="0"/>
              </a:spcAft>
              <a:buSzPts val="2500"/>
              <a:buChar char="●"/>
              <a:defRPr sz="2500"/>
            </a:lvl4pPr>
            <a:lvl5pPr marL="2286000" lvl="4" indent="-387350">
              <a:spcBef>
                <a:spcPts val="0"/>
              </a:spcBef>
              <a:spcAft>
                <a:spcPts val="0"/>
              </a:spcAft>
              <a:buSzPts val="2500"/>
              <a:buChar char="○"/>
              <a:defRPr sz="2500"/>
            </a:lvl5pPr>
            <a:lvl6pPr marL="2743200" lvl="5" indent="-387350">
              <a:spcBef>
                <a:spcPts val="0"/>
              </a:spcBef>
              <a:spcAft>
                <a:spcPts val="0"/>
              </a:spcAft>
              <a:buSzPts val="2500"/>
              <a:buChar char="■"/>
              <a:defRPr sz="2500"/>
            </a:lvl6pPr>
            <a:lvl7pPr marL="3200400" lvl="6" indent="-387350">
              <a:spcBef>
                <a:spcPts val="0"/>
              </a:spcBef>
              <a:spcAft>
                <a:spcPts val="0"/>
              </a:spcAft>
              <a:buSzPts val="2500"/>
              <a:buChar char="●"/>
              <a:defRPr sz="2500"/>
            </a:lvl7pPr>
            <a:lvl8pPr marL="3657600" lvl="7" indent="-387350">
              <a:spcBef>
                <a:spcPts val="0"/>
              </a:spcBef>
              <a:spcAft>
                <a:spcPts val="0"/>
              </a:spcAft>
              <a:buSzPts val="2500"/>
              <a:buChar char="○"/>
              <a:defRPr sz="2500"/>
            </a:lvl8pPr>
            <a:lvl9pPr marL="4114800" lvl="8" indent="-387350">
              <a:spcBef>
                <a:spcPts val="0"/>
              </a:spcBef>
              <a:spcAft>
                <a:spcPts val="0"/>
              </a:spcAft>
              <a:buSzPts val="2500"/>
              <a:buChar char="■"/>
              <a:defRPr sz="2500"/>
            </a:lvl9pPr>
          </a:lstStyle>
          <a:p>
            <a:endParaRPr dirty="0"/>
          </a:p>
        </p:txBody>
      </p:sp>
      <p:sp>
        <p:nvSpPr>
          <p:cNvPr id="716" name="Google Shape;716;p15"/>
          <p:cNvSpPr txBox="1">
            <a:spLocks noGrp="1"/>
          </p:cNvSpPr>
          <p:nvPr>
            <p:ph type="title" idx="8" hasCustomPrompt="1"/>
          </p:nvPr>
        </p:nvSpPr>
        <p:spPr>
          <a:xfrm>
            <a:off x="10010144" y="2363375"/>
            <a:ext cx="2558100" cy="855300"/>
          </a:xfrm>
          <a:prstGeom prst="rect">
            <a:avLst/>
          </a:prstGeom>
        </p:spPr>
        <p:txBody>
          <a:bodyPr spcFirstLastPara="1" wrap="square" lIns="182850" tIns="182850" rIns="182850" bIns="182850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000"/>
              <a:buNone/>
              <a:defRPr sz="2500" b="0">
                <a:solidFill>
                  <a:schemeClr val="accent1"/>
                </a:solidFill>
                <a:latin typeface="Helvetica" panose="020B0604020202020204" pitchFamily="34" charset="0"/>
                <a:cs typeface="Helvetica" panose="020B0604020202020204" pitchFamily="34" charset="0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>
            <a:r>
              <a:rPr dirty="0"/>
              <a:t>xx%</a:t>
            </a:r>
          </a:p>
        </p:txBody>
      </p:sp>
      <p:sp>
        <p:nvSpPr>
          <p:cNvPr id="717" name="Google Shape;717;p15"/>
          <p:cNvSpPr txBox="1">
            <a:spLocks noGrp="1"/>
          </p:cNvSpPr>
          <p:nvPr>
            <p:ph type="subTitle" idx="9"/>
          </p:nvPr>
        </p:nvSpPr>
        <p:spPr>
          <a:xfrm>
            <a:off x="10162328" y="6633450"/>
            <a:ext cx="3390600" cy="1886700"/>
          </a:xfrm>
          <a:prstGeom prst="rect">
            <a:avLst/>
          </a:prstGeom>
        </p:spPr>
        <p:txBody>
          <a:bodyPr spcFirstLastPara="1" wrap="square" lIns="182850" tIns="182850" rIns="182850" bIns="182850" anchor="t" anchorCtr="0">
            <a:noAutofit/>
          </a:bodyPr>
          <a:lstStyle>
            <a:lvl1pPr marL="0" lvl="0" indent="-152400">
              <a:spcBef>
                <a:spcPts val="0"/>
              </a:spcBef>
              <a:spcAft>
                <a:spcPts val="0"/>
              </a:spcAft>
              <a:buSzPts val="2400"/>
              <a:buNone/>
              <a:defRPr sz="4000">
                <a:latin typeface="Helvetica" panose="020B0604020202020204" pitchFamily="34" charset="0"/>
                <a:cs typeface="Helvetica" panose="020B0604020202020204" pitchFamily="34" charset="0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 dirty="0"/>
          </a:p>
        </p:txBody>
      </p:sp>
      <p:sp>
        <p:nvSpPr>
          <p:cNvPr id="718" name="Google Shape;718;p15"/>
          <p:cNvSpPr txBox="1">
            <a:spLocks noGrp="1"/>
          </p:cNvSpPr>
          <p:nvPr>
            <p:ph type="body" idx="13"/>
          </p:nvPr>
        </p:nvSpPr>
        <p:spPr>
          <a:xfrm>
            <a:off x="14257919" y="8271600"/>
            <a:ext cx="3390600" cy="1358400"/>
          </a:xfrm>
          <a:prstGeom prst="rect">
            <a:avLst/>
          </a:prstGeom>
        </p:spPr>
        <p:txBody>
          <a:bodyPr spcFirstLastPara="1" wrap="square" lIns="182850" tIns="182850" rIns="182850" bIns="182850" anchor="t" anchorCtr="0">
            <a:noAutofit/>
          </a:bodyPr>
          <a:lstStyle>
            <a:lvl1pPr marL="457200" lvl="0" indent="-387350">
              <a:spcBef>
                <a:spcPts val="0"/>
              </a:spcBef>
              <a:spcAft>
                <a:spcPts val="0"/>
              </a:spcAft>
              <a:buSzPts val="2500"/>
              <a:buChar char="●"/>
              <a:defRPr sz="2000">
                <a:latin typeface="HelveticaNeueLT Std Med" panose="020B0604020202020204" pitchFamily="34" charset="0"/>
                <a:cs typeface="HelveticaNeueLT Std Med" panose="020B0604020202020204" pitchFamily="34" charset="0"/>
              </a:defRPr>
            </a:lvl1pPr>
            <a:lvl2pPr marL="914400" lvl="1" indent="-387350">
              <a:spcBef>
                <a:spcPts val="0"/>
              </a:spcBef>
              <a:spcAft>
                <a:spcPts val="0"/>
              </a:spcAft>
              <a:buSzPts val="2500"/>
              <a:buChar char="○"/>
              <a:defRPr sz="2500"/>
            </a:lvl2pPr>
            <a:lvl3pPr marL="1371600" lvl="2" indent="-387350">
              <a:spcBef>
                <a:spcPts val="0"/>
              </a:spcBef>
              <a:spcAft>
                <a:spcPts val="0"/>
              </a:spcAft>
              <a:buSzPts val="2500"/>
              <a:buChar char="■"/>
              <a:defRPr sz="2500"/>
            </a:lvl3pPr>
            <a:lvl4pPr marL="1828800" lvl="3" indent="-387350">
              <a:spcBef>
                <a:spcPts val="0"/>
              </a:spcBef>
              <a:spcAft>
                <a:spcPts val="0"/>
              </a:spcAft>
              <a:buSzPts val="2500"/>
              <a:buChar char="●"/>
              <a:defRPr sz="2500"/>
            </a:lvl4pPr>
            <a:lvl5pPr marL="2286000" lvl="4" indent="-387350">
              <a:spcBef>
                <a:spcPts val="0"/>
              </a:spcBef>
              <a:spcAft>
                <a:spcPts val="0"/>
              </a:spcAft>
              <a:buSzPts val="2500"/>
              <a:buChar char="○"/>
              <a:defRPr sz="2500"/>
            </a:lvl5pPr>
            <a:lvl6pPr marL="2743200" lvl="5" indent="-387350">
              <a:spcBef>
                <a:spcPts val="0"/>
              </a:spcBef>
              <a:spcAft>
                <a:spcPts val="0"/>
              </a:spcAft>
              <a:buSzPts val="2500"/>
              <a:buChar char="■"/>
              <a:defRPr sz="2500"/>
            </a:lvl6pPr>
            <a:lvl7pPr marL="3200400" lvl="6" indent="-387350">
              <a:spcBef>
                <a:spcPts val="0"/>
              </a:spcBef>
              <a:spcAft>
                <a:spcPts val="0"/>
              </a:spcAft>
              <a:buSzPts val="2500"/>
              <a:buChar char="●"/>
              <a:defRPr sz="2500"/>
            </a:lvl7pPr>
            <a:lvl8pPr marL="3657600" lvl="7" indent="-387350">
              <a:spcBef>
                <a:spcPts val="0"/>
              </a:spcBef>
              <a:spcAft>
                <a:spcPts val="0"/>
              </a:spcAft>
              <a:buSzPts val="2500"/>
              <a:buChar char="○"/>
              <a:defRPr sz="2500"/>
            </a:lvl8pPr>
            <a:lvl9pPr marL="4114800" lvl="8" indent="-387350">
              <a:spcBef>
                <a:spcPts val="0"/>
              </a:spcBef>
              <a:spcAft>
                <a:spcPts val="0"/>
              </a:spcAft>
              <a:buSzPts val="2500"/>
              <a:buChar char="■"/>
              <a:defRPr sz="2500"/>
            </a:lvl9pPr>
          </a:lstStyle>
          <a:p>
            <a:endParaRPr dirty="0"/>
          </a:p>
        </p:txBody>
      </p:sp>
      <p:sp>
        <p:nvSpPr>
          <p:cNvPr id="719" name="Google Shape;719;p15"/>
          <p:cNvSpPr txBox="1">
            <a:spLocks noGrp="1"/>
          </p:cNvSpPr>
          <p:nvPr>
            <p:ph type="title" idx="14" hasCustomPrompt="1"/>
          </p:nvPr>
        </p:nvSpPr>
        <p:spPr>
          <a:xfrm>
            <a:off x="14094085" y="2363375"/>
            <a:ext cx="2558100" cy="855300"/>
          </a:xfrm>
          <a:prstGeom prst="rect">
            <a:avLst/>
          </a:prstGeom>
        </p:spPr>
        <p:txBody>
          <a:bodyPr spcFirstLastPara="1" wrap="square" lIns="182850" tIns="182850" rIns="182850" bIns="182850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000"/>
              <a:buNone/>
              <a:defRPr sz="2500" b="0">
                <a:solidFill>
                  <a:schemeClr val="accent1"/>
                </a:solidFill>
                <a:latin typeface="Helvetica" panose="020B0604020202020204" pitchFamily="34" charset="0"/>
                <a:cs typeface="Helvetica" panose="020B0604020202020204" pitchFamily="34" charset="0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>
            <a:r>
              <a:rPr dirty="0"/>
              <a:t>xx%</a:t>
            </a:r>
          </a:p>
        </p:txBody>
      </p:sp>
      <p:sp>
        <p:nvSpPr>
          <p:cNvPr id="720" name="Google Shape;720;p15"/>
          <p:cNvSpPr txBox="1">
            <a:spLocks noGrp="1"/>
          </p:cNvSpPr>
          <p:nvPr>
            <p:ph type="subTitle" idx="15"/>
          </p:nvPr>
        </p:nvSpPr>
        <p:spPr>
          <a:xfrm>
            <a:off x="14257943" y="6633450"/>
            <a:ext cx="3390600" cy="1886700"/>
          </a:xfrm>
          <a:prstGeom prst="rect">
            <a:avLst/>
          </a:prstGeom>
        </p:spPr>
        <p:txBody>
          <a:bodyPr spcFirstLastPara="1" wrap="square" lIns="182850" tIns="182850" rIns="182850" bIns="182850" anchor="t" anchorCtr="0">
            <a:noAutofit/>
          </a:bodyPr>
          <a:lstStyle>
            <a:lvl1pPr marL="0" lvl="0" indent="-152400">
              <a:spcBef>
                <a:spcPts val="0"/>
              </a:spcBef>
              <a:spcAft>
                <a:spcPts val="0"/>
              </a:spcAft>
              <a:buSzPts val="2400"/>
              <a:buNone/>
              <a:defRPr sz="4000">
                <a:latin typeface="HelveticaNeueLT Std Med" panose="020B0604020202020204" pitchFamily="34" charset="0"/>
                <a:cs typeface="HelveticaNeueLT Std Med" panose="020B0604020202020204" pitchFamily="34" charset="0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 dirty="0"/>
          </a:p>
        </p:txBody>
      </p:sp>
      <p:sp>
        <p:nvSpPr>
          <p:cNvPr id="721" name="Google Shape;721;p15"/>
          <p:cNvSpPr>
            <a:spLocks noGrp="1"/>
          </p:cNvSpPr>
          <p:nvPr>
            <p:ph type="pic" idx="16"/>
          </p:nvPr>
        </p:nvSpPr>
        <p:spPr>
          <a:xfrm>
            <a:off x="1812375" y="3716650"/>
            <a:ext cx="2216100" cy="30261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</p:sp>
      <p:sp>
        <p:nvSpPr>
          <p:cNvPr id="722" name="Google Shape;722;p15"/>
          <p:cNvSpPr>
            <a:spLocks noGrp="1"/>
          </p:cNvSpPr>
          <p:nvPr>
            <p:ph type="pic" idx="17"/>
          </p:nvPr>
        </p:nvSpPr>
        <p:spPr>
          <a:xfrm>
            <a:off x="5899800" y="3716650"/>
            <a:ext cx="2216100" cy="30261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</p:sp>
      <p:sp>
        <p:nvSpPr>
          <p:cNvPr id="723" name="Google Shape;723;p15"/>
          <p:cNvSpPr>
            <a:spLocks noGrp="1"/>
          </p:cNvSpPr>
          <p:nvPr>
            <p:ph type="pic" idx="18"/>
          </p:nvPr>
        </p:nvSpPr>
        <p:spPr>
          <a:xfrm>
            <a:off x="9983725" y="3716650"/>
            <a:ext cx="2216100" cy="30261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</p:sp>
      <p:sp>
        <p:nvSpPr>
          <p:cNvPr id="724" name="Google Shape;724;p15"/>
          <p:cNvSpPr>
            <a:spLocks noGrp="1"/>
          </p:cNvSpPr>
          <p:nvPr>
            <p:ph type="pic" idx="19"/>
          </p:nvPr>
        </p:nvSpPr>
        <p:spPr>
          <a:xfrm>
            <a:off x="14067648" y="3716650"/>
            <a:ext cx="2216100" cy="30261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</p:sp>
      <p:sp>
        <p:nvSpPr>
          <p:cNvPr id="725" name="Google Shape;725;p15"/>
          <p:cNvSpPr/>
          <p:nvPr/>
        </p:nvSpPr>
        <p:spPr>
          <a:xfrm>
            <a:off x="1729900" y="7079300"/>
            <a:ext cx="165000" cy="165000"/>
          </a:xfrm>
          <a:prstGeom prst="ellipse">
            <a:avLst/>
          </a:prstGeom>
          <a:solidFill>
            <a:schemeClr val="dk1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Helvetica" panose="020B0604020202020204" pitchFamily="34" charset="0"/>
              <a:ea typeface="Helvetica Neue"/>
              <a:cs typeface="Helvetica" panose="020B0604020202020204" pitchFamily="34" charset="0"/>
              <a:sym typeface="Helvetica Neue"/>
            </a:endParaRPr>
          </a:p>
        </p:txBody>
      </p:sp>
      <p:sp>
        <p:nvSpPr>
          <p:cNvPr id="726" name="Google Shape;726;p15"/>
          <p:cNvSpPr/>
          <p:nvPr/>
        </p:nvSpPr>
        <p:spPr>
          <a:xfrm>
            <a:off x="1653675" y="7003075"/>
            <a:ext cx="317400" cy="317400"/>
          </a:xfrm>
          <a:prstGeom prst="ellipse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Helvetica" panose="020B0604020202020204" pitchFamily="34" charset="0"/>
              <a:ea typeface="Helvetica Neue"/>
              <a:cs typeface="Helvetica" panose="020B0604020202020204" pitchFamily="34" charset="0"/>
              <a:sym typeface="Helvetica Neue"/>
            </a:endParaRPr>
          </a:p>
        </p:txBody>
      </p:sp>
      <p:cxnSp>
        <p:nvCxnSpPr>
          <p:cNvPr id="727" name="Google Shape;727;p15"/>
          <p:cNvCxnSpPr>
            <a:stCxn id="726" idx="0"/>
          </p:cNvCxnSpPr>
          <p:nvPr/>
        </p:nvCxnSpPr>
        <p:spPr>
          <a:xfrm rot="10800000">
            <a:off x="1812375" y="2791075"/>
            <a:ext cx="0" cy="421200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728" name="Google Shape;728;p15"/>
          <p:cNvSpPr/>
          <p:nvPr/>
        </p:nvSpPr>
        <p:spPr>
          <a:xfrm>
            <a:off x="5825525" y="7079300"/>
            <a:ext cx="165000" cy="165000"/>
          </a:xfrm>
          <a:prstGeom prst="ellipse">
            <a:avLst/>
          </a:prstGeom>
          <a:solidFill>
            <a:schemeClr val="dk1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Helvetica" panose="020B0604020202020204" pitchFamily="34" charset="0"/>
              <a:ea typeface="Helvetica Neue"/>
              <a:cs typeface="Helvetica" panose="020B0604020202020204" pitchFamily="34" charset="0"/>
              <a:sym typeface="Helvetica Neue"/>
            </a:endParaRPr>
          </a:p>
        </p:txBody>
      </p:sp>
      <p:sp>
        <p:nvSpPr>
          <p:cNvPr id="729" name="Google Shape;729;p15"/>
          <p:cNvSpPr/>
          <p:nvPr/>
        </p:nvSpPr>
        <p:spPr>
          <a:xfrm>
            <a:off x="5749300" y="7003075"/>
            <a:ext cx="317400" cy="317400"/>
          </a:xfrm>
          <a:prstGeom prst="ellipse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Helvetica" panose="020B0604020202020204" pitchFamily="34" charset="0"/>
              <a:ea typeface="Helvetica Neue"/>
              <a:cs typeface="Helvetica" panose="020B0604020202020204" pitchFamily="34" charset="0"/>
              <a:sym typeface="Helvetica Neue"/>
            </a:endParaRPr>
          </a:p>
        </p:txBody>
      </p:sp>
      <p:cxnSp>
        <p:nvCxnSpPr>
          <p:cNvPr id="730" name="Google Shape;730;p15"/>
          <p:cNvCxnSpPr>
            <a:stCxn id="729" idx="0"/>
          </p:cNvCxnSpPr>
          <p:nvPr/>
        </p:nvCxnSpPr>
        <p:spPr>
          <a:xfrm rot="10800000" flipH="1">
            <a:off x="5908000" y="2791075"/>
            <a:ext cx="18300" cy="421200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731" name="Google Shape;731;p15"/>
          <p:cNvSpPr/>
          <p:nvPr/>
        </p:nvSpPr>
        <p:spPr>
          <a:xfrm>
            <a:off x="9918563" y="7079300"/>
            <a:ext cx="165000" cy="165000"/>
          </a:xfrm>
          <a:prstGeom prst="ellipse">
            <a:avLst/>
          </a:prstGeom>
          <a:solidFill>
            <a:schemeClr val="dk1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Helvetica" panose="020B0604020202020204" pitchFamily="34" charset="0"/>
              <a:ea typeface="Helvetica Neue"/>
              <a:cs typeface="Helvetica" panose="020B0604020202020204" pitchFamily="34" charset="0"/>
              <a:sym typeface="Helvetica Neue"/>
            </a:endParaRPr>
          </a:p>
        </p:txBody>
      </p:sp>
      <p:sp>
        <p:nvSpPr>
          <p:cNvPr id="732" name="Google Shape;732;p15"/>
          <p:cNvSpPr/>
          <p:nvPr/>
        </p:nvSpPr>
        <p:spPr>
          <a:xfrm>
            <a:off x="9842338" y="7003075"/>
            <a:ext cx="317400" cy="317400"/>
          </a:xfrm>
          <a:prstGeom prst="ellipse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Helvetica" panose="020B0604020202020204" pitchFamily="34" charset="0"/>
              <a:ea typeface="Helvetica Neue"/>
              <a:cs typeface="Helvetica" panose="020B0604020202020204" pitchFamily="34" charset="0"/>
              <a:sym typeface="Helvetica Neue"/>
            </a:endParaRPr>
          </a:p>
        </p:txBody>
      </p:sp>
      <p:cxnSp>
        <p:nvCxnSpPr>
          <p:cNvPr id="733" name="Google Shape;733;p15"/>
          <p:cNvCxnSpPr>
            <a:stCxn id="732" idx="0"/>
          </p:cNvCxnSpPr>
          <p:nvPr/>
        </p:nvCxnSpPr>
        <p:spPr>
          <a:xfrm rot="10800000" flipH="1">
            <a:off x="10001038" y="2791075"/>
            <a:ext cx="9000" cy="421200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734" name="Google Shape;734;p15"/>
          <p:cNvSpPr/>
          <p:nvPr/>
        </p:nvSpPr>
        <p:spPr>
          <a:xfrm>
            <a:off x="14011600" y="7079300"/>
            <a:ext cx="165000" cy="165000"/>
          </a:xfrm>
          <a:prstGeom prst="ellipse">
            <a:avLst/>
          </a:prstGeom>
          <a:solidFill>
            <a:schemeClr val="dk1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Helvetica" panose="020B0604020202020204" pitchFamily="34" charset="0"/>
              <a:ea typeface="Helvetica Neue"/>
              <a:cs typeface="Helvetica" panose="020B0604020202020204" pitchFamily="34" charset="0"/>
              <a:sym typeface="Helvetica Neue"/>
            </a:endParaRPr>
          </a:p>
        </p:txBody>
      </p:sp>
      <p:sp>
        <p:nvSpPr>
          <p:cNvPr id="735" name="Google Shape;735;p15"/>
          <p:cNvSpPr/>
          <p:nvPr/>
        </p:nvSpPr>
        <p:spPr>
          <a:xfrm>
            <a:off x="13935375" y="7003075"/>
            <a:ext cx="317400" cy="317400"/>
          </a:xfrm>
          <a:prstGeom prst="ellipse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Helvetica" panose="020B0604020202020204" pitchFamily="34" charset="0"/>
              <a:ea typeface="Helvetica Neue"/>
              <a:cs typeface="Helvetica" panose="020B0604020202020204" pitchFamily="34" charset="0"/>
              <a:sym typeface="Helvetica Neue"/>
            </a:endParaRPr>
          </a:p>
        </p:txBody>
      </p:sp>
      <p:cxnSp>
        <p:nvCxnSpPr>
          <p:cNvPr id="736" name="Google Shape;736;p15"/>
          <p:cNvCxnSpPr>
            <a:stCxn id="735" idx="0"/>
          </p:cNvCxnSpPr>
          <p:nvPr/>
        </p:nvCxnSpPr>
        <p:spPr>
          <a:xfrm rot="10800000">
            <a:off x="14094075" y="2791075"/>
            <a:ext cx="0" cy="421200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4" name="Imagen 3" descr="Imagen en blanco y negro&#10;&#10;El contenido generado por IA puede ser incorrecto.">
            <a:extLst>
              <a:ext uri="{FF2B5EF4-FFF2-40B4-BE49-F238E27FC236}">
                <a16:creationId xmlns:a16="http://schemas.microsoft.com/office/drawing/2014/main" id="{ECF04EE2-69F5-19E9-DCF5-CABFC329660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35000"/>
          </a:blip>
          <a:stretch>
            <a:fillRect/>
          </a:stretch>
        </p:blipFill>
        <p:spPr>
          <a:xfrm>
            <a:off x="744000" y="-34243"/>
            <a:ext cx="17544000" cy="13645333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ext and four items">
  <p:cSld name="TEXT_AND_FOUR_ITEMS">
    <p:spTree>
      <p:nvGrpSpPr>
        <p:cNvPr id="1" name="Shape 7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0" name="Google Shape;790;p16"/>
          <p:cNvSpPr txBox="1">
            <a:spLocks noGrp="1"/>
          </p:cNvSpPr>
          <p:nvPr>
            <p:ph type="body" idx="1"/>
          </p:nvPr>
        </p:nvSpPr>
        <p:spPr>
          <a:xfrm>
            <a:off x="1552835" y="3432600"/>
            <a:ext cx="3671400" cy="1616700"/>
          </a:xfrm>
          <a:prstGeom prst="rect">
            <a:avLst/>
          </a:prstGeom>
        </p:spPr>
        <p:txBody>
          <a:bodyPr spcFirstLastPara="1" wrap="square" lIns="182850" tIns="182850" rIns="182850" bIns="182850" anchor="t" anchorCtr="0">
            <a:noAutofit/>
          </a:bodyPr>
          <a:lstStyle>
            <a:lvl1pPr marL="457200" lvl="0" indent="-381000">
              <a:spcBef>
                <a:spcPts val="0"/>
              </a:spcBef>
              <a:spcAft>
                <a:spcPts val="0"/>
              </a:spcAft>
              <a:buSzPts val="2400"/>
              <a:buChar char="●"/>
              <a:defRPr sz="4600">
                <a:latin typeface="HelveticaNeueLT Std" panose="020B0604020202020204" pitchFamily="34" charset="0"/>
                <a:cs typeface="HelveticaNeueLT Std" panose="020B0604020202020204" pitchFamily="34" charset="0"/>
              </a:defRPr>
            </a:lvl1pPr>
            <a:lvl2pPr marL="914400" lvl="1" indent="-381000">
              <a:spcBef>
                <a:spcPts val="0"/>
              </a:spcBef>
              <a:spcAft>
                <a:spcPts val="0"/>
              </a:spcAft>
              <a:buSzPts val="2400"/>
              <a:buChar char="○"/>
              <a:defRPr sz="2400"/>
            </a:lvl2pPr>
            <a:lvl3pPr marL="1371600" lvl="2" indent="-381000">
              <a:spcBef>
                <a:spcPts val="0"/>
              </a:spcBef>
              <a:spcAft>
                <a:spcPts val="0"/>
              </a:spcAft>
              <a:buSzPts val="2400"/>
              <a:buChar char="■"/>
              <a:defRPr sz="2400"/>
            </a:lvl3pPr>
            <a:lvl4pPr marL="1828800" lvl="3" indent="-381000">
              <a:spcBef>
                <a:spcPts val="0"/>
              </a:spcBef>
              <a:spcAft>
                <a:spcPts val="0"/>
              </a:spcAft>
              <a:buSzPts val="2400"/>
              <a:buChar char="●"/>
              <a:defRPr sz="2400"/>
            </a:lvl4pPr>
            <a:lvl5pPr marL="2286000" lvl="4" indent="-381000">
              <a:spcBef>
                <a:spcPts val="0"/>
              </a:spcBef>
              <a:spcAft>
                <a:spcPts val="0"/>
              </a:spcAft>
              <a:buSzPts val="2400"/>
              <a:buChar char="○"/>
              <a:defRPr sz="2400"/>
            </a:lvl5pPr>
            <a:lvl6pPr marL="2743200" lvl="5" indent="-381000">
              <a:spcBef>
                <a:spcPts val="0"/>
              </a:spcBef>
              <a:spcAft>
                <a:spcPts val="0"/>
              </a:spcAft>
              <a:buSzPts val="2400"/>
              <a:buChar char="■"/>
              <a:defRPr sz="2400"/>
            </a:lvl6pPr>
            <a:lvl7pPr marL="3200400" lvl="6" indent="-381000">
              <a:spcBef>
                <a:spcPts val="0"/>
              </a:spcBef>
              <a:spcAft>
                <a:spcPts val="0"/>
              </a:spcAft>
              <a:buSzPts val="2400"/>
              <a:buChar char="●"/>
              <a:defRPr sz="2400"/>
            </a:lvl7pPr>
            <a:lvl8pPr marL="3657600" lvl="7" indent="-381000">
              <a:spcBef>
                <a:spcPts val="0"/>
              </a:spcBef>
              <a:spcAft>
                <a:spcPts val="0"/>
              </a:spcAft>
              <a:buSzPts val="2400"/>
              <a:buChar char="○"/>
              <a:defRPr sz="2400"/>
            </a:lvl8pPr>
            <a:lvl9pPr marL="4114800" lvl="8" indent="-381000">
              <a:spcBef>
                <a:spcPts val="0"/>
              </a:spcBef>
              <a:spcAft>
                <a:spcPts val="0"/>
              </a:spcAft>
              <a:buSzPts val="2400"/>
              <a:buChar char="■"/>
              <a:defRPr sz="2400"/>
            </a:lvl9pPr>
          </a:lstStyle>
          <a:p>
            <a:endParaRPr dirty="0"/>
          </a:p>
        </p:txBody>
      </p:sp>
      <p:sp>
        <p:nvSpPr>
          <p:cNvPr id="791" name="Google Shape;791;p16"/>
          <p:cNvSpPr txBox="1">
            <a:spLocks noGrp="1"/>
          </p:cNvSpPr>
          <p:nvPr>
            <p:ph type="body" idx="2"/>
          </p:nvPr>
        </p:nvSpPr>
        <p:spPr>
          <a:xfrm>
            <a:off x="7742975" y="3432600"/>
            <a:ext cx="3671400" cy="1616700"/>
          </a:xfrm>
          <a:prstGeom prst="rect">
            <a:avLst/>
          </a:prstGeom>
        </p:spPr>
        <p:txBody>
          <a:bodyPr spcFirstLastPara="1" wrap="square" lIns="182850" tIns="182850" rIns="182850" bIns="182850" anchor="t" anchorCtr="0">
            <a:noAutofit/>
          </a:bodyPr>
          <a:lstStyle>
            <a:lvl1pPr marL="457200" lvl="0" indent="-381000" rtl="0">
              <a:spcBef>
                <a:spcPts val="0"/>
              </a:spcBef>
              <a:spcAft>
                <a:spcPts val="0"/>
              </a:spcAft>
              <a:buSzPts val="2400"/>
              <a:buChar char="●"/>
              <a:defRPr sz="4600">
                <a:latin typeface="HelveticaNeueLT Std Lt" panose="020B0403020202020204" pitchFamily="34" charset="0"/>
                <a:cs typeface="HelveticaNeueLT Std Lt" panose="020B0403020202020204" pitchFamily="34" charset="0"/>
              </a:defRPr>
            </a:lvl1pPr>
            <a:lvl2pPr marL="914400" lvl="1" indent="-381000" rtl="0">
              <a:spcBef>
                <a:spcPts val="0"/>
              </a:spcBef>
              <a:spcAft>
                <a:spcPts val="0"/>
              </a:spcAft>
              <a:buSzPts val="2400"/>
              <a:buChar char="○"/>
              <a:defRPr sz="2400"/>
            </a:lvl2pPr>
            <a:lvl3pPr marL="1371600" lvl="2" indent="-381000" rtl="0">
              <a:spcBef>
                <a:spcPts val="0"/>
              </a:spcBef>
              <a:spcAft>
                <a:spcPts val="0"/>
              </a:spcAft>
              <a:buSzPts val="2400"/>
              <a:buChar char="■"/>
              <a:defRPr sz="2400"/>
            </a:lvl3pPr>
            <a:lvl4pPr marL="1828800" lvl="3" indent="-381000" rtl="0">
              <a:spcBef>
                <a:spcPts val="0"/>
              </a:spcBef>
              <a:spcAft>
                <a:spcPts val="0"/>
              </a:spcAft>
              <a:buSzPts val="2400"/>
              <a:buChar char="●"/>
              <a:defRPr sz="2400"/>
            </a:lvl4pPr>
            <a:lvl5pPr marL="2286000" lvl="4" indent="-381000" rtl="0">
              <a:spcBef>
                <a:spcPts val="0"/>
              </a:spcBef>
              <a:spcAft>
                <a:spcPts val="0"/>
              </a:spcAft>
              <a:buSzPts val="2400"/>
              <a:buChar char="○"/>
              <a:defRPr sz="2400"/>
            </a:lvl5pPr>
            <a:lvl6pPr marL="2743200" lvl="5" indent="-381000" rtl="0">
              <a:spcBef>
                <a:spcPts val="0"/>
              </a:spcBef>
              <a:spcAft>
                <a:spcPts val="0"/>
              </a:spcAft>
              <a:buSzPts val="2400"/>
              <a:buChar char="■"/>
              <a:defRPr sz="2400"/>
            </a:lvl6pPr>
            <a:lvl7pPr marL="3200400" lvl="6" indent="-381000" rtl="0">
              <a:spcBef>
                <a:spcPts val="0"/>
              </a:spcBef>
              <a:spcAft>
                <a:spcPts val="0"/>
              </a:spcAft>
              <a:buSzPts val="2400"/>
              <a:buChar char="●"/>
              <a:defRPr sz="2400"/>
            </a:lvl7pPr>
            <a:lvl8pPr marL="3657600" lvl="7" indent="-381000" rtl="0">
              <a:spcBef>
                <a:spcPts val="0"/>
              </a:spcBef>
              <a:spcAft>
                <a:spcPts val="0"/>
              </a:spcAft>
              <a:buSzPts val="2400"/>
              <a:buChar char="○"/>
              <a:defRPr sz="2400"/>
            </a:lvl8pPr>
            <a:lvl9pPr marL="4114800" lvl="8" indent="-381000" rtl="0">
              <a:spcBef>
                <a:spcPts val="0"/>
              </a:spcBef>
              <a:spcAft>
                <a:spcPts val="0"/>
              </a:spcAft>
              <a:buSzPts val="2400"/>
              <a:buChar char="■"/>
              <a:defRPr sz="2400"/>
            </a:lvl9pPr>
          </a:lstStyle>
          <a:p>
            <a:endParaRPr dirty="0"/>
          </a:p>
        </p:txBody>
      </p:sp>
      <p:sp>
        <p:nvSpPr>
          <p:cNvPr id="792" name="Google Shape;792;p16"/>
          <p:cNvSpPr txBox="1">
            <a:spLocks noGrp="1"/>
          </p:cNvSpPr>
          <p:nvPr>
            <p:ph type="body" idx="3"/>
          </p:nvPr>
        </p:nvSpPr>
        <p:spPr>
          <a:xfrm>
            <a:off x="1552835" y="7386225"/>
            <a:ext cx="3671400" cy="1616700"/>
          </a:xfrm>
          <a:prstGeom prst="rect">
            <a:avLst/>
          </a:prstGeom>
        </p:spPr>
        <p:txBody>
          <a:bodyPr spcFirstLastPara="1" wrap="square" lIns="182850" tIns="182850" rIns="182850" bIns="182850" anchor="t" anchorCtr="0">
            <a:noAutofit/>
          </a:bodyPr>
          <a:lstStyle>
            <a:lvl1pPr marL="457200" lvl="0" indent="-381000" rtl="0">
              <a:spcBef>
                <a:spcPts val="0"/>
              </a:spcBef>
              <a:spcAft>
                <a:spcPts val="0"/>
              </a:spcAft>
              <a:buSzPts val="2400"/>
              <a:buChar char="●"/>
              <a:defRPr sz="4600">
                <a:latin typeface="HelveticaNeueLT Std" panose="020B0604020202020204" pitchFamily="34" charset="0"/>
                <a:cs typeface="HelveticaNeueLT Std" panose="020B0604020202020204" pitchFamily="34" charset="0"/>
              </a:defRPr>
            </a:lvl1pPr>
            <a:lvl2pPr marL="914400" lvl="1" indent="-381000" rtl="0">
              <a:spcBef>
                <a:spcPts val="0"/>
              </a:spcBef>
              <a:spcAft>
                <a:spcPts val="0"/>
              </a:spcAft>
              <a:buSzPts val="2400"/>
              <a:buChar char="○"/>
              <a:defRPr sz="2400"/>
            </a:lvl2pPr>
            <a:lvl3pPr marL="1371600" lvl="2" indent="-381000" rtl="0">
              <a:spcBef>
                <a:spcPts val="0"/>
              </a:spcBef>
              <a:spcAft>
                <a:spcPts val="0"/>
              </a:spcAft>
              <a:buSzPts val="2400"/>
              <a:buChar char="■"/>
              <a:defRPr sz="2400"/>
            </a:lvl3pPr>
            <a:lvl4pPr marL="1828800" lvl="3" indent="-381000" rtl="0">
              <a:spcBef>
                <a:spcPts val="0"/>
              </a:spcBef>
              <a:spcAft>
                <a:spcPts val="0"/>
              </a:spcAft>
              <a:buSzPts val="2400"/>
              <a:buChar char="●"/>
              <a:defRPr sz="2400"/>
            </a:lvl4pPr>
            <a:lvl5pPr marL="2286000" lvl="4" indent="-381000" rtl="0">
              <a:spcBef>
                <a:spcPts val="0"/>
              </a:spcBef>
              <a:spcAft>
                <a:spcPts val="0"/>
              </a:spcAft>
              <a:buSzPts val="2400"/>
              <a:buChar char="○"/>
              <a:defRPr sz="2400"/>
            </a:lvl5pPr>
            <a:lvl6pPr marL="2743200" lvl="5" indent="-381000" rtl="0">
              <a:spcBef>
                <a:spcPts val="0"/>
              </a:spcBef>
              <a:spcAft>
                <a:spcPts val="0"/>
              </a:spcAft>
              <a:buSzPts val="2400"/>
              <a:buChar char="■"/>
              <a:defRPr sz="2400"/>
            </a:lvl6pPr>
            <a:lvl7pPr marL="3200400" lvl="6" indent="-381000" rtl="0">
              <a:spcBef>
                <a:spcPts val="0"/>
              </a:spcBef>
              <a:spcAft>
                <a:spcPts val="0"/>
              </a:spcAft>
              <a:buSzPts val="2400"/>
              <a:buChar char="●"/>
              <a:defRPr sz="2400"/>
            </a:lvl7pPr>
            <a:lvl8pPr marL="3657600" lvl="7" indent="-381000" rtl="0">
              <a:spcBef>
                <a:spcPts val="0"/>
              </a:spcBef>
              <a:spcAft>
                <a:spcPts val="0"/>
              </a:spcAft>
              <a:buSzPts val="2400"/>
              <a:buChar char="○"/>
              <a:defRPr sz="2400"/>
            </a:lvl8pPr>
            <a:lvl9pPr marL="4114800" lvl="8" indent="-381000" rtl="0">
              <a:spcBef>
                <a:spcPts val="0"/>
              </a:spcBef>
              <a:spcAft>
                <a:spcPts val="0"/>
              </a:spcAft>
              <a:buSzPts val="2400"/>
              <a:buChar char="■"/>
              <a:defRPr sz="2400"/>
            </a:lvl9pPr>
          </a:lstStyle>
          <a:p>
            <a:endParaRPr dirty="0"/>
          </a:p>
        </p:txBody>
      </p:sp>
      <p:sp>
        <p:nvSpPr>
          <p:cNvPr id="793" name="Google Shape;793;p16"/>
          <p:cNvSpPr txBox="1">
            <a:spLocks noGrp="1"/>
          </p:cNvSpPr>
          <p:nvPr>
            <p:ph type="body" idx="4"/>
          </p:nvPr>
        </p:nvSpPr>
        <p:spPr>
          <a:xfrm>
            <a:off x="7742975" y="7386225"/>
            <a:ext cx="3671400" cy="1616700"/>
          </a:xfrm>
          <a:prstGeom prst="rect">
            <a:avLst/>
          </a:prstGeom>
        </p:spPr>
        <p:txBody>
          <a:bodyPr spcFirstLastPara="1" wrap="square" lIns="182850" tIns="182850" rIns="182850" bIns="182850" anchor="t" anchorCtr="0">
            <a:noAutofit/>
          </a:bodyPr>
          <a:lstStyle>
            <a:lvl1pPr marL="457200" lvl="0" indent="-381000" rtl="0">
              <a:spcBef>
                <a:spcPts val="0"/>
              </a:spcBef>
              <a:spcAft>
                <a:spcPts val="0"/>
              </a:spcAft>
              <a:buSzPts val="2400"/>
              <a:buChar char="●"/>
              <a:defRPr sz="4600">
                <a:latin typeface="HelveticaNeueLT Std" panose="020B0604020202020204" pitchFamily="34" charset="0"/>
                <a:cs typeface="HelveticaNeueLT Std" panose="020B0604020202020204" pitchFamily="34" charset="0"/>
              </a:defRPr>
            </a:lvl1pPr>
            <a:lvl2pPr marL="914400" lvl="1" indent="-381000" rtl="0">
              <a:spcBef>
                <a:spcPts val="0"/>
              </a:spcBef>
              <a:spcAft>
                <a:spcPts val="0"/>
              </a:spcAft>
              <a:buSzPts val="2400"/>
              <a:buChar char="○"/>
              <a:defRPr sz="2400"/>
            </a:lvl2pPr>
            <a:lvl3pPr marL="1371600" lvl="2" indent="-381000" rtl="0">
              <a:spcBef>
                <a:spcPts val="0"/>
              </a:spcBef>
              <a:spcAft>
                <a:spcPts val="0"/>
              </a:spcAft>
              <a:buSzPts val="2400"/>
              <a:buChar char="■"/>
              <a:defRPr sz="2400"/>
            </a:lvl3pPr>
            <a:lvl4pPr marL="1828800" lvl="3" indent="-381000" rtl="0">
              <a:spcBef>
                <a:spcPts val="0"/>
              </a:spcBef>
              <a:spcAft>
                <a:spcPts val="0"/>
              </a:spcAft>
              <a:buSzPts val="2400"/>
              <a:buChar char="●"/>
              <a:defRPr sz="2400"/>
            </a:lvl4pPr>
            <a:lvl5pPr marL="2286000" lvl="4" indent="-381000" rtl="0">
              <a:spcBef>
                <a:spcPts val="0"/>
              </a:spcBef>
              <a:spcAft>
                <a:spcPts val="0"/>
              </a:spcAft>
              <a:buSzPts val="2400"/>
              <a:buChar char="○"/>
              <a:defRPr sz="2400"/>
            </a:lvl5pPr>
            <a:lvl6pPr marL="2743200" lvl="5" indent="-381000" rtl="0">
              <a:spcBef>
                <a:spcPts val="0"/>
              </a:spcBef>
              <a:spcAft>
                <a:spcPts val="0"/>
              </a:spcAft>
              <a:buSzPts val="2400"/>
              <a:buChar char="■"/>
              <a:defRPr sz="2400"/>
            </a:lvl6pPr>
            <a:lvl7pPr marL="3200400" lvl="6" indent="-381000" rtl="0">
              <a:spcBef>
                <a:spcPts val="0"/>
              </a:spcBef>
              <a:spcAft>
                <a:spcPts val="0"/>
              </a:spcAft>
              <a:buSzPts val="2400"/>
              <a:buChar char="●"/>
              <a:defRPr sz="2400"/>
            </a:lvl7pPr>
            <a:lvl8pPr marL="3657600" lvl="7" indent="-381000" rtl="0">
              <a:spcBef>
                <a:spcPts val="0"/>
              </a:spcBef>
              <a:spcAft>
                <a:spcPts val="0"/>
              </a:spcAft>
              <a:buSzPts val="2400"/>
              <a:buChar char="○"/>
              <a:defRPr sz="2400"/>
            </a:lvl8pPr>
            <a:lvl9pPr marL="4114800" lvl="8" indent="-381000" rtl="0">
              <a:spcBef>
                <a:spcPts val="0"/>
              </a:spcBef>
              <a:spcAft>
                <a:spcPts val="0"/>
              </a:spcAft>
              <a:buSzPts val="2400"/>
              <a:buChar char="■"/>
              <a:defRPr sz="2400"/>
            </a:lvl9pPr>
          </a:lstStyle>
          <a:p>
            <a:endParaRPr dirty="0"/>
          </a:p>
        </p:txBody>
      </p:sp>
      <p:sp>
        <p:nvSpPr>
          <p:cNvPr id="794" name="Google Shape;794;p16"/>
          <p:cNvSpPr txBox="1">
            <a:spLocks noGrp="1"/>
          </p:cNvSpPr>
          <p:nvPr>
            <p:ph type="title"/>
          </p:nvPr>
        </p:nvSpPr>
        <p:spPr>
          <a:xfrm>
            <a:off x="1248031" y="720000"/>
            <a:ext cx="7021800" cy="1145400"/>
          </a:xfrm>
          <a:prstGeom prst="rect">
            <a:avLst/>
          </a:prstGeom>
        </p:spPr>
        <p:txBody>
          <a:bodyPr spcFirstLastPara="1" wrap="square" lIns="182850" tIns="182850" rIns="182850" bIns="182850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5600"/>
              <a:buNone/>
              <a:defRPr sz="4700">
                <a:latin typeface="HelveticaNeueLT Std Med" panose="020B0604020202020204" pitchFamily="34" charset="0"/>
                <a:cs typeface="HelveticaNeueLT Std Med" panose="020B0604020202020204" pitchFamily="34" charset="0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9pPr>
          </a:lstStyle>
          <a:p>
            <a:endParaRPr dirty="0"/>
          </a:p>
        </p:txBody>
      </p:sp>
      <p:sp>
        <p:nvSpPr>
          <p:cNvPr id="795" name="Google Shape;795;p16"/>
          <p:cNvSpPr txBox="1">
            <a:spLocks noGrp="1"/>
          </p:cNvSpPr>
          <p:nvPr>
            <p:ph type="title" idx="5" hasCustomPrompt="1"/>
          </p:nvPr>
        </p:nvSpPr>
        <p:spPr>
          <a:xfrm>
            <a:off x="1552835" y="2221350"/>
            <a:ext cx="2558100" cy="855300"/>
          </a:xfrm>
          <a:prstGeom prst="rect">
            <a:avLst/>
          </a:prstGeom>
        </p:spPr>
        <p:txBody>
          <a:bodyPr spcFirstLastPara="1" wrap="square" lIns="182850" tIns="182850" rIns="182850" bIns="182850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000"/>
              <a:buNone/>
              <a:defRPr sz="4600" b="0">
                <a:solidFill>
                  <a:schemeClr val="accent1"/>
                </a:solidFill>
                <a:latin typeface="Helvetica" panose="020B0604020202020204" pitchFamily="34" charset="0"/>
                <a:cs typeface="Helvetica" panose="020B0604020202020204" pitchFamily="34" charset="0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>
            <a:r>
              <a:rPr dirty="0"/>
              <a:t>xx%</a:t>
            </a:r>
          </a:p>
        </p:txBody>
      </p:sp>
      <p:sp>
        <p:nvSpPr>
          <p:cNvPr id="796" name="Google Shape;796;p16"/>
          <p:cNvSpPr txBox="1">
            <a:spLocks noGrp="1"/>
          </p:cNvSpPr>
          <p:nvPr>
            <p:ph type="title" idx="6" hasCustomPrompt="1"/>
          </p:nvPr>
        </p:nvSpPr>
        <p:spPr>
          <a:xfrm>
            <a:off x="7742975" y="2221350"/>
            <a:ext cx="2558100" cy="855300"/>
          </a:xfrm>
          <a:prstGeom prst="rect">
            <a:avLst/>
          </a:prstGeom>
        </p:spPr>
        <p:txBody>
          <a:bodyPr spcFirstLastPara="1" wrap="square" lIns="182850" tIns="182850" rIns="182850" bIns="182850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000"/>
              <a:buNone/>
              <a:defRPr sz="4600" b="0">
                <a:solidFill>
                  <a:schemeClr val="accent1"/>
                </a:solidFill>
                <a:latin typeface="Helvetica" panose="020B0604020202020204" pitchFamily="34" charset="0"/>
                <a:cs typeface="Helvetica" panose="020B0604020202020204" pitchFamily="34" charset="0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>
            <a:r>
              <a:rPr dirty="0"/>
              <a:t>xx%</a:t>
            </a:r>
          </a:p>
        </p:txBody>
      </p:sp>
      <p:sp>
        <p:nvSpPr>
          <p:cNvPr id="797" name="Google Shape;797;p16"/>
          <p:cNvSpPr txBox="1">
            <a:spLocks noGrp="1"/>
          </p:cNvSpPr>
          <p:nvPr>
            <p:ph type="title" idx="7" hasCustomPrompt="1"/>
          </p:nvPr>
        </p:nvSpPr>
        <p:spPr>
          <a:xfrm>
            <a:off x="1552835" y="6214525"/>
            <a:ext cx="2558100" cy="855300"/>
          </a:xfrm>
          <a:prstGeom prst="rect">
            <a:avLst/>
          </a:prstGeom>
        </p:spPr>
        <p:txBody>
          <a:bodyPr spcFirstLastPara="1" wrap="square" lIns="182850" tIns="182850" rIns="182850" bIns="182850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000"/>
              <a:buNone/>
              <a:defRPr sz="4600" b="0">
                <a:solidFill>
                  <a:schemeClr val="accent1"/>
                </a:solidFill>
                <a:latin typeface="HelveticaNeueLT Std Lt" panose="020B0403020202020204" pitchFamily="34" charset="0"/>
                <a:cs typeface="HelveticaNeueLT Std Lt" panose="020B0403020202020204" pitchFamily="34" charset="0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>
            <a:r>
              <a:rPr dirty="0"/>
              <a:t>xx%</a:t>
            </a:r>
          </a:p>
        </p:txBody>
      </p:sp>
      <p:sp>
        <p:nvSpPr>
          <p:cNvPr id="798" name="Google Shape;798;p16"/>
          <p:cNvSpPr txBox="1">
            <a:spLocks noGrp="1"/>
          </p:cNvSpPr>
          <p:nvPr>
            <p:ph type="title" idx="8" hasCustomPrompt="1"/>
          </p:nvPr>
        </p:nvSpPr>
        <p:spPr>
          <a:xfrm>
            <a:off x="7742975" y="6214525"/>
            <a:ext cx="2558100" cy="855300"/>
          </a:xfrm>
          <a:prstGeom prst="rect">
            <a:avLst/>
          </a:prstGeom>
        </p:spPr>
        <p:txBody>
          <a:bodyPr spcFirstLastPara="1" wrap="square" lIns="182850" tIns="182850" rIns="182850" bIns="182850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000"/>
              <a:buNone/>
              <a:defRPr sz="4600" b="0">
                <a:solidFill>
                  <a:schemeClr val="accent1"/>
                </a:solidFill>
                <a:latin typeface="Helvetica" panose="020B0604020202020204" pitchFamily="34" charset="0"/>
                <a:cs typeface="Helvetica" panose="020B0604020202020204" pitchFamily="34" charset="0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>
            <a:r>
              <a:rPr dirty="0"/>
              <a:t>xx%</a:t>
            </a:r>
          </a:p>
        </p:txBody>
      </p:sp>
      <p:pic>
        <p:nvPicPr>
          <p:cNvPr id="4" name="Imagen 3" descr="Imagen en blanco y negro&#10;&#10;El contenido generado por IA puede ser incorrecto.">
            <a:extLst>
              <a:ext uri="{FF2B5EF4-FFF2-40B4-BE49-F238E27FC236}">
                <a16:creationId xmlns:a16="http://schemas.microsoft.com/office/drawing/2014/main" id="{ADAD3A4F-C5E4-1DC7-6917-79F9B743E3C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35000"/>
          </a:blip>
          <a:stretch>
            <a:fillRect/>
          </a:stretch>
        </p:blipFill>
        <p:spPr>
          <a:xfrm>
            <a:off x="744000" y="-34243"/>
            <a:ext cx="17544000" cy="13645333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Graphics" userDrawn="1">
  <p:cSld name="GRAPHICS">
    <p:spTree>
      <p:nvGrpSpPr>
        <p:cNvPr id="1" name="Shape 7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00" name="Google Shape;800;p17" title="10.png"/>
          <p:cNvPicPr preferRelativeResize="0"/>
          <p:nvPr/>
        </p:nvPicPr>
        <p:blipFill rotWithShape="1">
          <a:blip r:embed="rId2">
            <a:alphaModFix/>
          </a:blip>
          <a:srcRect l="2061" r="2070"/>
          <a:stretch/>
        </p:blipFill>
        <p:spPr>
          <a:xfrm rot="10800000" flipH="1">
            <a:off x="720000" y="-16750"/>
            <a:ext cx="19996381" cy="11732500"/>
          </a:xfrm>
          <a:prstGeom prst="rect">
            <a:avLst/>
          </a:prstGeom>
          <a:noFill/>
          <a:ln>
            <a:noFill/>
          </a:ln>
        </p:spPr>
      </p:pic>
      <p:sp>
        <p:nvSpPr>
          <p:cNvPr id="852" name="Google Shape;852;p17"/>
          <p:cNvSpPr txBox="1">
            <a:spLocks noGrp="1"/>
          </p:cNvSpPr>
          <p:nvPr>
            <p:ph type="title" hasCustomPrompt="1"/>
          </p:nvPr>
        </p:nvSpPr>
        <p:spPr>
          <a:xfrm>
            <a:off x="1440000" y="3298500"/>
            <a:ext cx="3395700" cy="962700"/>
          </a:xfrm>
          <a:prstGeom prst="rect">
            <a:avLst/>
          </a:prstGeom>
        </p:spPr>
        <p:txBody>
          <a:bodyPr spcFirstLastPara="1" wrap="square" lIns="182850" tIns="182850" rIns="182850" bIns="182850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0"/>
              <a:buNone/>
              <a:defRPr sz="6000" b="0">
                <a:solidFill>
                  <a:schemeClr val="lt2"/>
                </a:solidFill>
                <a:latin typeface="HelveticaNeueLT Std Med" panose="020B0604020202020204" pitchFamily="34" charset="0"/>
                <a:cs typeface="HelveticaNeueLT Std Med" panose="020B0604020202020204" pitchFamily="34" charset="0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24000"/>
              <a:buNone/>
              <a:defRPr sz="24000"/>
            </a:lvl2pPr>
            <a:lvl3pPr lvl="2" algn="ctr">
              <a:spcBef>
                <a:spcPts val="0"/>
              </a:spcBef>
              <a:spcAft>
                <a:spcPts val="0"/>
              </a:spcAft>
              <a:buSzPts val="24000"/>
              <a:buNone/>
              <a:defRPr sz="24000"/>
            </a:lvl3pPr>
            <a:lvl4pPr lvl="3" algn="ctr">
              <a:spcBef>
                <a:spcPts val="0"/>
              </a:spcBef>
              <a:spcAft>
                <a:spcPts val="0"/>
              </a:spcAft>
              <a:buSzPts val="24000"/>
              <a:buNone/>
              <a:defRPr sz="24000"/>
            </a:lvl4pPr>
            <a:lvl5pPr lvl="4" algn="ctr">
              <a:spcBef>
                <a:spcPts val="0"/>
              </a:spcBef>
              <a:spcAft>
                <a:spcPts val="0"/>
              </a:spcAft>
              <a:buSzPts val="24000"/>
              <a:buNone/>
              <a:defRPr sz="24000"/>
            </a:lvl5pPr>
            <a:lvl6pPr lvl="5" algn="ctr">
              <a:spcBef>
                <a:spcPts val="0"/>
              </a:spcBef>
              <a:spcAft>
                <a:spcPts val="0"/>
              </a:spcAft>
              <a:buSzPts val="24000"/>
              <a:buNone/>
              <a:defRPr sz="24000"/>
            </a:lvl6pPr>
            <a:lvl7pPr lvl="6" algn="ctr">
              <a:spcBef>
                <a:spcPts val="0"/>
              </a:spcBef>
              <a:spcAft>
                <a:spcPts val="0"/>
              </a:spcAft>
              <a:buSzPts val="24000"/>
              <a:buNone/>
              <a:defRPr sz="24000"/>
            </a:lvl7pPr>
            <a:lvl8pPr lvl="7" algn="ctr">
              <a:spcBef>
                <a:spcPts val="0"/>
              </a:spcBef>
              <a:spcAft>
                <a:spcPts val="0"/>
              </a:spcAft>
              <a:buSzPts val="24000"/>
              <a:buNone/>
              <a:defRPr sz="24000"/>
            </a:lvl8pPr>
            <a:lvl9pPr lvl="8" algn="ctr">
              <a:spcBef>
                <a:spcPts val="0"/>
              </a:spcBef>
              <a:spcAft>
                <a:spcPts val="0"/>
              </a:spcAft>
              <a:buSzPts val="24000"/>
              <a:buNone/>
              <a:defRPr sz="24000"/>
            </a:lvl9pPr>
          </a:lstStyle>
          <a:p>
            <a:r>
              <a:rPr dirty="0"/>
              <a:t>xx</a:t>
            </a:r>
          </a:p>
        </p:txBody>
      </p:sp>
      <p:sp>
        <p:nvSpPr>
          <p:cNvPr id="853" name="Google Shape;853;p17"/>
          <p:cNvSpPr txBox="1">
            <a:spLocks noGrp="1"/>
          </p:cNvSpPr>
          <p:nvPr>
            <p:ph type="body" idx="1"/>
          </p:nvPr>
        </p:nvSpPr>
        <p:spPr>
          <a:xfrm>
            <a:off x="1440000" y="4261200"/>
            <a:ext cx="3395700" cy="1564200"/>
          </a:xfrm>
          <a:prstGeom prst="rect">
            <a:avLst/>
          </a:prstGeom>
        </p:spPr>
        <p:txBody>
          <a:bodyPr spcFirstLastPara="1" wrap="square" lIns="182850" tIns="182850" rIns="182850" bIns="182850" anchor="t" anchorCtr="0">
            <a:noAutofit/>
          </a:bodyPr>
          <a:lstStyle>
            <a:lvl1pPr marL="457200" lvl="0" indent="-457200">
              <a:spcBef>
                <a:spcPts val="0"/>
              </a:spcBef>
              <a:spcAft>
                <a:spcPts val="0"/>
              </a:spcAft>
              <a:buSzPts val="3600"/>
              <a:buChar char="●"/>
              <a:defRPr sz="2500">
                <a:solidFill>
                  <a:schemeClr val="lt2"/>
                </a:solidFill>
                <a:latin typeface="HelveticaNeueLT Std" panose="020B0604020202020204" pitchFamily="34" charset="0"/>
                <a:ea typeface="HelveticaNeueLT Std" panose="020B0604020202020204" pitchFamily="34" charset="0"/>
                <a:cs typeface="HelveticaNeueLT Std" panose="020B0604020202020204" pitchFamily="34" charset="0"/>
                <a:sym typeface="Helvetica Neue Light"/>
              </a:defRPr>
            </a:lvl1pPr>
            <a:lvl2pPr marL="914400" lvl="1" indent="-406400" algn="ctr">
              <a:spcBef>
                <a:spcPts val="0"/>
              </a:spcBef>
              <a:spcAft>
                <a:spcPts val="0"/>
              </a:spcAft>
              <a:buSzPts val="2800"/>
              <a:buChar char="○"/>
              <a:defRPr/>
            </a:lvl2pPr>
            <a:lvl3pPr marL="1371600" lvl="2" indent="-406400" algn="ctr">
              <a:spcBef>
                <a:spcPts val="0"/>
              </a:spcBef>
              <a:spcAft>
                <a:spcPts val="0"/>
              </a:spcAft>
              <a:buSzPts val="2800"/>
              <a:buChar char="■"/>
              <a:defRPr/>
            </a:lvl3pPr>
            <a:lvl4pPr marL="1828800" lvl="3" indent="-406400" algn="ctr">
              <a:spcBef>
                <a:spcPts val="0"/>
              </a:spcBef>
              <a:spcAft>
                <a:spcPts val="0"/>
              </a:spcAft>
              <a:buSzPts val="2800"/>
              <a:buChar char="●"/>
              <a:defRPr/>
            </a:lvl4pPr>
            <a:lvl5pPr marL="2286000" lvl="4" indent="-406400" algn="ctr">
              <a:spcBef>
                <a:spcPts val="0"/>
              </a:spcBef>
              <a:spcAft>
                <a:spcPts val="0"/>
              </a:spcAft>
              <a:buSzPts val="2800"/>
              <a:buChar char="○"/>
              <a:defRPr/>
            </a:lvl5pPr>
            <a:lvl6pPr marL="2743200" lvl="5" indent="-406400" algn="ctr">
              <a:spcBef>
                <a:spcPts val="0"/>
              </a:spcBef>
              <a:spcAft>
                <a:spcPts val="0"/>
              </a:spcAft>
              <a:buSzPts val="2800"/>
              <a:buChar char="■"/>
              <a:defRPr/>
            </a:lvl6pPr>
            <a:lvl7pPr marL="3200400" lvl="6" indent="-406400" algn="ctr">
              <a:spcBef>
                <a:spcPts val="0"/>
              </a:spcBef>
              <a:spcAft>
                <a:spcPts val="0"/>
              </a:spcAft>
              <a:buSzPts val="2800"/>
              <a:buChar char="●"/>
              <a:defRPr/>
            </a:lvl7pPr>
            <a:lvl8pPr marL="3657600" lvl="7" indent="-406400" algn="ctr">
              <a:spcBef>
                <a:spcPts val="0"/>
              </a:spcBef>
              <a:spcAft>
                <a:spcPts val="0"/>
              </a:spcAft>
              <a:buSzPts val="2800"/>
              <a:buChar char="○"/>
              <a:defRPr/>
            </a:lvl8pPr>
            <a:lvl9pPr marL="4114800" lvl="8" indent="-406400" algn="ctr">
              <a:spcBef>
                <a:spcPts val="0"/>
              </a:spcBef>
              <a:spcAft>
                <a:spcPts val="0"/>
              </a:spcAft>
              <a:buSzPts val="2800"/>
              <a:buChar char="■"/>
              <a:defRPr/>
            </a:lvl9pPr>
          </a:lstStyle>
          <a:p>
            <a:endParaRPr dirty="0"/>
          </a:p>
        </p:txBody>
      </p:sp>
      <p:sp>
        <p:nvSpPr>
          <p:cNvPr id="854" name="Google Shape;854;p17"/>
          <p:cNvSpPr txBox="1">
            <a:spLocks noGrp="1"/>
          </p:cNvSpPr>
          <p:nvPr>
            <p:ph type="title" idx="2"/>
          </p:nvPr>
        </p:nvSpPr>
        <p:spPr>
          <a:xfrm>
            <a:off x="1248025" y="720000"/>
            <a:ext cx="9714600" cy="1145400"/>
          </a:xfrm>
          <a:prstGeom prst="rect">
            <a:avLst/>
          </a:prstGeom>
        </p:spPr>
        <p:txBody>
          <a:bodyPr spcFirstLastPara="1" wrap="square" lIns="182850" tIns="182850" rIns="182850" bIns="182850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600"/>
              <a:buNone/>
              <a:defRPr sz="4700" b="0">
                <a:solidFill>
                  <a:schemeClr val="lt2"/>
                </a:solidFill>
                <a:latin typeface="HelveticaNeueLT Std Med" panose="020B0604020202020204" pitchFamily="34" charset="0"/>
                <a:cs typeface="HelveticaNeueLT Std Med" panose="020B0604020202020204" pitchFamily="34" charset="0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600"/>
              <a:buNone/>
              <a:defRPr>
                <a:solidFill>
                  <a:schemeClr val="lt2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600"/>
              <a:buNone/>
              <a:defRPr>
                <a:solidFill>
                  <a:schemeClr val="lt2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600"/>
              <a:buNone/>
              <a:defRPr>
                <a:solidFill>
                  <a:schemeClr val="lt2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600"/>
              <a:buNone/>
              <a:defRPr>
                <a:solidFill>
                  <a:schemeClr val="lt2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600"/>
              <a:buNone/>
              <a:defRPr>
                <a:solidFill>
                  <a:schemeClr val="lt2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600"/>
              <a:buNone/>
              <a:defRPr>
                <a:solidFill>
                  <a:schemeClr val="lt2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600"/>
              <a:buNone/>
              <a:defRPr>
                <a:solidFill>
                  <a:schemeClr val="lt2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600"/>
              <a:buNone/>
              <a:defRPr>
                <a:solidFill>
                  <a:schemeClr val="lt2"/>
                </a:solidFill>
              </a:defRPr>
            </a:lvl9pPr>
          </a:lstStyle>
          <a:p>
            <a:endParaRPr dirty="0"/>
          </a:p>
        </p:txBody>
      </p:sp>
      <p:sp>
        <p:nvSpPr>
          <p:cNvPr id="855" name="Google Shape;855;p17"/>
          <p:cNvSpPr txBox="1">
            <a:spLocks noGrp="1"/>
          </p:cNvSpPr>
          <p:nvPr>
            <p:ph type="title" idx="3" hasCustomPrompt="1"/>
          </p:nvPr>
        </p:nvSpPr>
        <p:spPr>
          <a:xfrm>
            <a:off x="5684096" y="3298500"/>
            <a:ext cx="3395700" cy="962700"/>
          </a:xfrm>
          <a:prstGeom prst="rect">
            <a:avLst/>
          </a:prstGeom>
        </p:spPr>
        <p:txBody>
          <a:bodyPr spcFirstLastPara="1" wrap="square" lIns="182850" tIns="182850" rIns="182850" bIns="182850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0"/>
              <a:buNone/>
              <a:defRPr sz="6000" b="0">
                <a:solidFill>
                  <a:schemeClr val="lt2"/>
                </a:solidFill>
                <a:latin typeface="Helvetica" panose="020B0604020202020204" pitchFamily="34" charset="0"/>
                <a:cs typeface="Helvetica" panose="020B0604020202020204" pitchFamily="34" charset="0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24000"/>
              <a:buNone/>
              <a:defRPr sz="24000"/>
            </a:lvl2pPr>
            <a:lvl3pPr lvl="2" algn="ctr">
              <a:spcBef>
                <a:spcPts val="0"/>
              </a:spcBef>
              <a:spcAft>
                <a:spcPts val="0"/>
              </a:spcAft>
              <a:buSzPts val="24000"/>
              <a:buNone/>
              <a:defRPr sz="24000"/>
            </a:lvl3pPr>
            <a:lvl4pPr lvl="3" algn="ctr">
              <a:spcBef>
                <a:spcPts val="0"/>
              </a:spcBef>
              <a:spcAft>
                <a:spcPts val="0"/>
              </a:spcAft>
              <a:buSzPts val="24000"/>
              <a:buNone/>
              <a:defRPr sz="24000"/>
            </a:lvl4pPr>
            <a:lvl5pPr lvl="4" algn="ctr">
              <a:spcBef>
                <a:spcPts val="0"/>
              </a:spcBef>
              <a:spcAft>
                <a:spcPts val="0"/>
              </a:spcAft>
              <a:buSzPts val="24000"/>
              <a:buNone/>
              <a:defRPr sz="24000"/>
            </a:lvl5pPr>
            <a:lvl6pPr lvl="5" algn="ctr">
              <a:spcBef>
                <a:spcPts val="0"/>
              </a:spcBef>
              <a:spcAft>
                <a:spcPts val="0"/>
              </a:spcAft>
              <a:buSzPts val="24000"/>
              <a:buNone/>
              <a:defRPr sz="24000"/>
            </a:lvl6pPr>
            <a:lvl7pPr lvl="6" algn="ctr">
              <a:spcBef>
                <a:spcPts val="0"/>
              </a:spcBef>
              <a:spcAft>
                <a:spcPts val="0"/>
              </a:spcAft>
              <a:buSzPts val="24000"/>
              <a:buNone/>
              <a:defRPr sz="24000"/>
            </a:lvl7pPr>
            <a:lvl8pPr lvl="7" algn="ctr">
              <a:spcBef>
                <a:spcPts val="0"/>
              </a:spcBef>
              <a:spcAft>
                <a:spcPts val="0"/>
              </a:spcAft>
              <a:buSzPts val="24000"/>
              <a:buNone/>
              <a:defRPr sz="24000"/>
            </a:lvl8pPr>
            <a:lvl9pPr lvl="8" algn="ctr">
              <a:spcBef>
                <a:spcPts val="0"/>
              </a:spcBef>
              <a:spcAft>
                <a:spcPts val="0"/>
              </a:spcAft>
              <a:buSzPts val="24000"/>
              <a:buNone/>
              <a:defRPr sz="24000"/>
            </a:lvl9pPr>
          </a:lstStyle>
          <a:p>
            <a:r>
              <a:rPr dirty="0"/>
              <a:t>xx</a:t>
            </a:r>
          </a:p>
        </p:txBody>
      </p:sp>
      <p:sp>
        <p:nvSpPr>
          <p:cNvPr id="856" name="Google Shape;856;p17"/>
          <p:cNvSpPr txBox="1">
            <a:spLocks noGrp="1"/>
          </p:cNvSpPr>
          <p:nvPr>
            <p:ph type="body" idx="4"/>
          </p:nvPr>
        </p:nvSpPr>
        <p:spPr>
          <a:xfrm>
            <a:off x="5684099" y="4261200"/>
            <a:ext cx="3395700" cy="1564200"/>
          </a:xfrm>
          <a:prstGeom prst="rect">
            <a:avLst/>
          </a:prstGeom>
        </p:spPr>
        <p:txBody>
          <a:bodyPr spcFirstLastPara="1" wrap="square" lIns="182850" tIns="182850" rIns="182850" bIns="182850" anchor="t" anchorCtr="0">
            <a:noAutofit/>
          </a:bodyPr>
          <a:lstStyle>
            <a:lvl1pPr marL="457200" lvl="0" indent="-457200">
              <a:spcBef>
                <a:spcPts val="0"/>
              </a:spcBef>
              <a:spcAft>
                <a:spcPts val="0"/>
              </a:spcAft>
              <a:buSzPts val="3600"/>
              <a:buChar char="●"/>
              <a:defRPr sz="2500">
                <a:solidFill>
                  <a:schemeClr val="lt2"/>
                </a:solidFill>
                <a:latin typeface="HelveticaNeueLT Std" panose="020B0604020202020204" pitchFamily="34" charset="0"/>
                <a:ea typeface="HelveticaNeueLT Std" panose="020B0604020202020204" pitchFamily="34" charset="0"/>
                <a:cs typeface="HelveticaNeueLT Std" panose="020B0604020202020204" pitchFamily="34" charset="0"/>
                <a:sym typeface="Helvetica Neue Light"/>
              </a:defRPr>
            </a:lvl1pPr>
            <a:lvl2pPr marL="914400" lvl="1" indent="-406400" algn="ctr">
              <a:spcBef>
                <a:spcPts val="0"/>
              </a:spcBef>
              <a:spcAft>
                <a:spcPts val="0"/>
              </a:spcAft>
              <a:buSzPts val="2800"/>
              <a:buChar char="○"/>
              <a:defRPr/>
            </a:lvl2pPr>
            <a:lvl3pPr marL="1371600" lvl="2" indent="-406400" algn="ctr">
              <a:spcBef>
                <a:spcPts val="0"/>
              </a:spcBef>
              <a:spcAft>
                <a:spcPts val="0"/>
              </a:spcAft>
              <a:buSzPts val="2800"/>
              <a:buChar char="■"/>
              <a:defRPr/>
            </a:lvl3pPr>
            <a:lvl4pPr marL="1828800" lvl="3" indent="-406400" algn="ctr">
              <a:spcBef>
                <a:spcPts val="0"/>
              </a:spcBef>
              <a:spcAft>
                <a:spcPts val="0"/>
              </a:spcAft>
              <a:buSzPts val="2800"/>
              <a:buChar char="●"/>
              <a:defRPr/>
            </a:lvl4pPr>
            <a:lvl5pPr marL="2286000" lvl="4" indent="-406400" algn="ctr">
              <a:spcBef>
                <a:spcPts val="0"/>
              </a:spcBef>
              <a:spcAft>
                <a:spcPts val="0"/>
              </a:spcAft>
              <a:buSzPts val="2800"/>
              <a:buChar char="○"/>
              <a:defRPr/>
            </a:lvl5pPr>
            <a:lvl6pPr marL="2743200" lvl="5" indent="-406400" algn="ctr">
              <a:spcBef>
                <a:spcPts val="0"/>
              </a:spcBef>
              <a:spcAft>
                <a:spcPts val="0"/>
              </a:spcAft>
              <a:buSzPts val="2800"/>
              <a:buChar char="■"/>
              <a:defRPr/>
            </a:lvl6pPr>
            <a:lvl7pPr marL="3200400" lvl="6" indent="-406400" algn="ctr">
              <a:spcBef>
                <a:spcPts val="0"/>
              </a:spcBef>
              <a:spcAft>
                <a:spcPts val="0"/>
              </a:spcAft>
              <a:buSzPts val="2800"/>
              <a:buChar char="●"/>
              <a:defRPr/>
            </a:lvl7pPr>
            <a:lvl8pPr marL="3657600" lvl="7" indent="-406400" algn="ctr">
              <a:spcBef>
                <a:spcPts val="0"/>
              </a:spcBef>
              <a:spcAft>
                <a:spcPts val="0"/>
              </a:spcAft>
              <a:buSzPts val="2800"/>
              <a:buChar char="○"/>
              <a:defRPr/>
            </a:lvl8pPr>
            <a:lvl9pPr marL="4114800" lvl="8" indent="-406400" algn="ctr">
              <a:spcBef>
                <a:spcPts val="0"/>
              </a:spcBef>
              <a:spcAft>
                <a:spcPts val="0"/>
              </a:spcAft>
              <a:buSzPts val="2800"/>
              <a:buChar char="■"/>
              <a:defRPr/>
            </a:lvl9pPr>
          </a:lstStyle>
          <a:p>
            <a:endParaRPr dirty="0"/>
          </a:p>
        </p:txBody>
      </p:sp>
      <p:sp>
        <p:nvSpPr>
          <p:cNvPr id="857" name="Google Shape;857;p17"/>
          <p:cNvSpPr txBox="1">
            <a:spLocks noGrp="1"/>
          </p:cNvSpPr>
          <p:nvPr>
            <p:ph type="title" idx="5" hasCustomPrompt="1"/>
          </p:nvPr>
        </p:nvSpPr>
        <p:spPr>
          <a:xfrm>
            <a:off x="9928193" y="3298500"/>
            <a:ext cx="3395700" cy="962700"/>
          </a:xfrm>
          <a:prstGeom prst="rect">
            <a:avLst/>
          </a:prstGeom>
        </p:spPr>
        <p:txBody>
          <a:bodyPr spcFirstLastPara="1" wrap="square" lIns="182850" tIns="182850" rIns="182850" bIns="182850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0"/>
              <a:buNone/>
              <a:defRPr sz="6000" b="0">
                <a:solidFill>
                  <a:schemeClr val="lt2"/>
                </a:solidFill>
                <a:latin typeface="Helvetica" panose="020B0604020202020204" pitchFamily="34" charset="0"/>
                <a:cs typeface="Helvetica" panose="020B0604020202020204" pitchFamily="34" charset="0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0"/>
              <a:buNone/>
              <a:defRPr sz="24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0"/>
              <a:buNone/>
              <a:defRPr sz="24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0"/>
              <a:buNone/>
              <a:defRPr sz="24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0"/>
              <a:buNone/>
              <a:defRPr sz="24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0"/>
              <a:buNone/>
              <a:defRPr sz="24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0"/>
              <a:buNone/>
              <a:defRPr sz="24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0"/>
              <a:buNone/>
              <a:defRPr sz="24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0"/>
              <a:buNone/>
              <a:defRPr sz="24000"/>
            </a:lvl9pPr>
          </a:lstStyle>
          <a:p>
            <a:r>
              <a:rPr dirty="0"/>
              <a:t>xx%</a:t>
            </a:r>
          </a:p>
        </p:txBody>
      </p:sp>
      <p:sp>
        <p:nvSpPr>
          <p:cNvPr id="858" name="Google Shape;858;p17"/>
          <p:cNvSpPr txBox="1">
            <a:spLocks noGrp="1"/>
          </p:cNvSpPr>
          <p:nvPr>
            <p:ph type="body" idx="6"/>
          </p:nvPr>
        </p:nvSpPr>
        <p:spPr>
          <a:xfrm>
            <a:off x="9928199" y="4261200"/>
            <a:ext cx="3395700" cy="1564200"/>
          </a:xfrm>
          <a:prstGeom prst="rect">
            <a:avLst/>
          </a:prstGeom>
        </p:spPr>
        <p:txBody>
          <a:bodyPr spcFirstLastPara="1" wrap="square" lIns="182850" tIns="182850" rIns="182850" bIns="182850" anchor="t" anchorCtr="0">
            <a:noAutofit/>
          </a:bodyPr>
          <a:lstStyle>
            <a:lvl1pPr marL="457200" lvl="0" indent="-457200" rtl="0">
              <a:spcBef>
                <a:spcPts val="0"/>
              </a:spcBef>
              <a:spcAft>
                <a:spcPts val="0"/>
              </a:spcAft>
              <a:buSzPts val="3600"/>
              <a:buChar char="●"/>
              <a:defRPr sz="2500">
                <a:solidFill>
                  <a:schemeClr val="lt2"/>
                </a:solidFill>
                <a:latin typeface="HelveticaNeueLT Std Lt" panose="020B0403020202020204" pitchFamily="34" charset="0"/>
                <a:ea typeface="HelveticaNeueLT Std Lt" panose="020B0403020202020204" pitchFamily="34" charset="0"/>
                <a:cs typeface="HelveticaNeueLT Std Lt" panose="020B0403020202020204" pitchFamily="34" charset="0"/>
                <a:sym typeface="Helvetica Neue Light"/>
              </a:defRPr>
            </a:lvl1pPr>
            <a:lvl2pPr marL="914400" lvl="1" indent="-406400" algn="ctr" rtl="0">
              <a:spcBef>
                <a:spcPts val="0"/>
              </a:spcBef>
              <a:spcAft>
                <a:spcPts val="0"/>
              </a:spcAft>
              <a:buSzPts val="2800"/>
              <a:buChar char="○"/>
              <a:defRPr/>
            </a:lvl2pPr>
            <a:lvl3pPr marL="1371600" lvl="2" indent="-406400" algn="ctr" rtl="0">
              <a:spcBef>
                <a:spcPts val="0"/>
              </a:spcBef>
              <a:spcAft>
                <a:spcPts val="0"/>
              </a:spcAft>
              <a:buSzPts val="2800"/>
              <a:buChar char="■"/>
              <a:defRPr/>
            </a:lvl3pPr>
            <a:lvl4pPr marL="1828800" lvl="3" indent="-406400" algn="ctr" rtl="0">
              <a:spcBef>
                <a:spcPts val="0"/>
              </a:spcBef>
              <a:spcAft>
                <a:spcPts val="0"/>
              </a:spcAft>
              <a:buSzPts val="2800"/>
              <a:buChar char="●"/>
              <a:defRPr/>
            </a:lvl4pPr>
            <a:lvl5pPr marL="2286000" lvl="4" indent="-406400" algn="ctr" rtl="0">
              <a:spcBef>
                <a:spcPts val="0"/>
              </a:spcBef>
              <a:spcAft>
                <a:spcPts val="0"/>
              </a:spcAft>
              <a:buSzPts val="2800"/>
              <a:buChar char="○"/>
              <a:defRPr/>
            </a:lvl5pPr>
            <a:lvl6pPr marL="2743200" lvl="5" indent="-406400" algn="ctr" rtl="0">
              <a:spcBef>
                <a:spcPts val="0"/>
              </a:spcBef>
              <a:spcAft>
                <a:spcPts val="0"/>
              </a:spcAft>
              <a:buSzPts val="2800"/>
              <a:buChar char="■"/>
              <a:defRPr/>
            </a:lvl6pPr>
            <a:lvl7pPr marL="3200400" lvl="6" indent="-406400" algn="ctr" rtl="0">
              <a:spcBef>
                <a:spcPts val="0"/>
              </a:spcBef>
              <a:spcAft>
                <a:spcPts val="0"/>
              </a:spcAft>
              <a:buSzPts val="2800"/>
              <a:buChar char="●"/>
              <a:defRPr/>
            </a:lvl7pPr>
            <a:lvl8pPr marL="3657600" lvl="7" indent="-406400" algn="ctr" rtl="0">
              <a:spcBef>
                <a:spcPts val="0"/>
              </a:spcBef>
              <a:spcAft>
                <a:spcPts val="0"/>
              </a:spcAft>
              <a:buSzPts val="2800"/>
              <a:buChar char="○"/>
              <a:defRPr/>
            </a:lvl8pPr>
            <a:lvl9pPr marL="4114800" lvl="8" indent="-406400" algn="ctr" rtl="0">
              <a:spcBef>
                <a:spcPts val="0"/>
              </a:spcBef>
              <a:spcAft>
                <a:spcPts val="0"/>
              </a:spcAft>
              <a:buSzPts val="2800"/>
              <a:buChar char="■"/>
              <a:defRPr/>
            </a:lvl9pPr>
          </a:lstStyle>
          <a:p>
            <a:endParaRPr dirty="0"/>
          </a:p>
        </p:txBody>
      </p:sp>
      <p:sp>
        <p:nvSpPr>
          <p:cNvPr id="859" name="Google Shape;859;p17"/>
          <p:cNvSpPr txBox="1">
            <a:spLocks noGrp="1"/>
          </p:cNvSpPr>
          <p:nvPr>
            <p:ph type="title" idx="7" hasCustomPrompt="1"/>
          </p:nvPr>
        </p:nvSpPr>
        <p:spPr>
          <a:xfrm>
            <a:off x="14172289" y="3298500"/>
            <a:ext cx="3395700" cy="962700"/>
          </a:xfrm>
          <a:prstGeom prst="rect">
            <a:avLst/>
          </a:prstGeom>
        </p:spPr>
        <p:txBody>
          <a:bodyPr spcFirstLastPara="1" wrap="square" lIns="182850" tIns="182850" rIns="182850" bIns="182850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0"/>
              <a:buNone/>
              <a:defRPr sz="6000" b="0">
                <a:solidFill>
                  <a:schemeClr val="lt2"/>
                </a:solidFill>
                <a:latin typeface="Helvetica" panose="020B0604020202020204" pitchFamily="34" charset="0"/>
                <a:cs typeface="Helvetica" panose="020B0604020202020204" pitchFamily="34" charset="0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0"/>
              <a:buNone/>
              <a:defRPr sz="24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0"/>
              <a:buNone/>
              <a:defRPr sz="24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0"/>
              <a:buNone/>
              <a:defRPr sz="24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0"/>
              <a:buNone/>
              <a:defRPr sz="24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0"/>
              <a:buNone/>
              <a:defRPr sz="24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0"/>
              <a:buNone/>
              <a:defRPr sz="24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0"/>
              <a:buNone/>
              <a:defRPr sz="24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0"/>
              <a:buNone/>
              <a:defRPr sz="24000"/>
            </a:lvl9pPr>
          </a:lstStyle>
          <a:p>
            <a:r>
              <a:rPr dirty="0"/>
              <a:t>xx%</a:t>
            </a:r>
          </a:p>
        </p:txBody>
      </p:sp>
      <p:sp>
        <p:nvSpPr>
          <p:cNvPr id="860" name="Google Shape;860;p17"/>
          <p:cNvSpPr txBox="1">
            <a:spLocks noGrp="1"/>
          </p:cNvSpPr>
          <p:nvPr>
            <p:ph type="body" idx="8"/>
          </p:nvPr>
        </p:nvSpPr>
        <p:spPr>
          <a:xfrm>
            <a:off x="14172298" y="4261200"/>
            <a:ext cx="3395700" cy="1564200"/>
          </a:xfrm>
          <a:prstGeom prst="rect">
            <a:avLst/>
          </a:prstGeom>
        </p:spPr>
        <p:txBody>
          <a:bodyPr spcFirstLastPara="1" wrap="square" lIns="182850" tIns="182850" rIns="182850" bIns="182850" anchor="t" anchorCtr="0">
            <a:noAutofit/>
          </a:bodyPr>
          <a:lstStyle>
            <a:lvl1pPr marL="457200" lvl="0" indent="-457200" rtl="0">
              <a:spcBef>
                <a:spcPts val="0"/>
              </a:spcBef>
              <a:spcAft>
                <a:spcPts val="0"/>
              </a:spcAft>
              <a:buSzPts val="3600"/>
              <a:buChar char="●"/>
              <a:defRPr sz="2500">
                <a:solidFill>
                  <a:schemeClr val="lt2"/>
                </a:solidFill>
                <a:latin typeface="HelveticaNeueLT Std" panose="020B0604020202020204" pitchFamily="34" charset="0"/>
                <a:ea typeface="HelveticaNeueLT Std" panose="020B0604020202020204" pitchFamily="34" charset="0"/>
                <a:cs typeface="HelveticaNeueLT Std" panose="020B0604020202020204" pitchFamily="34" charset="0"/>
                <a:sym typeface="Helvetica Neue Light"/>
              </a:defRPr>
            </a:lvl1pPr>
            <a:lvl2pPr marL="914400" lvl="1" indent="-406400" algn="ctr" rtl="0">
              <a:spcBef>
                <a:spcPts val="0"/>
              </a:spcBef>
              <a:spcAft>
                <a:spcPts val="0"/>
              </a:spcAft>
              <a:buSzPts val="2800"/>
              <a:buChar char="○"/>
              <a:defRPr/>
            </a:lvl2pPr>
            <a:lvl3pPr marL="1371600" lvl="2" indent="-406400" algn="ctr" rtl="0">
              <a:spcBef>
                <a:spcPts val="0"/>
              </a:spcBef>
              <a:spcAft>
                <a:spcPts val="0"/>
              </a:spcAft>
              <a:buSzPts val="2800"/>
              <a:buChar char="■"/>
              <a:defRPr/>
            </a:lvl3pPr>
            <a:lvl4pPr marL="1828800" lvl="3" indent="-406400" algn="ctr" rtl="0">
              <a:spcBef>
                <a:spcPts val="0"/>
              </a:spcBef>
              <a:spcAft>
                <a:spcPts val="0"/>
              </a:spcAft>
              <a:buSzPts val="2800"/>
              <a:buChar char="●"/>
              <a:defRPr/>
            </a:lvl4pPr>
            <a:lvl5pPr marL="2286000" lvl="4" indent="-406400" algn="ctr" rtl="0">
              <a:spcBef>
                <a:spcPts val="0"/>
              </a:spcBef>
              <a:spcAft>
                <a:spcPts val="0"/>
              </a:spcAft>
              <a:buSzPts val="2800"/>
              <a:buChar char="○"/>
              <a:defRPr/>
            </a:lvl5pPr>
            <a:lvl6pPr marL="2743200" lvl="5" indent="-406400" algn="ctr" rtl="0">
              <a:spcBef>
                <a:spcPts val="0"/>
              </a:spcBef>
              <a:spcAft>
                <a:spcPts val="0"/>
              </a:spcAft>
              <a:buSzPts val="2800"/>
              <a:buChar char="■"/>
              <a:defRPr/>
            </a:lvl6pPr>
            <a:lvl7pPr marL="3200400" lvl="6" indent="-406400" algn="ctr" rtl="0">
              <a:spcBef>
                <a:spcPts val="0"/>
              </a:spcBef>
              <a:spcAft>
                <a:spcPts val="0"/>
              </a:spcAft>
              <a:buSzPts val="2800"/>
              <a:buChar char="●"/>
              <a:defRPr/>
            </a:lvl7pPr>
            <a:lvl8pPr marL="3657600" lvl="7" indent="-406400" algn="ctr" rtl="0">
              <a:spcBef>
                <a:spcPts val="0"/>
              </a:spcBef>
              <a:spcAft>
                <a:spcPts val="0"/>
              </a:spcAft>
              <a:buSzPts val="2800"/>
              <a:buChar char="○"/>
              <a:defRPr/>
            </a:lvl8pPr>
            <a:lvl9pPr marL="4114800" lvl="8" indent="-406400" algn="ctr" rtl="0">
              <a:spcBef>
                <a:spcPts val="0"/>
              </a:spcBef>
              <a:spcAft>
                <a:spcPts val="0"/>
              </a:spcAft>
              <a:buSzPts val="2800"/>
              <a:buChar char="■"/>
              <a:defRPr/>
            </a:lvl9pPr>
          </a:lstStyle>
          <a:p>
            <a:endParaRPr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/ INTRO"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Google Shape;13;p3" title="4.png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720000" y="-16750"/>
            <a:ext cx="17589827" cy="10320500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1255650" y="6545900"/>
            <a:ext cx="9412800" cy="3361800"/>
          </a:xfrm>
          <a:prstGeom prst="rect">
            <a:avLst/>
          </a:prstGeom>
        </p:spPr>
        <p:txBody>
          <a:bodyPr spcFirstLastPara="1" wrap="square" lIns="182850" tIns="182850" rIns="182850" bIns="182850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7200"/>
              <a:buNone/>
              <a:defRPr sz="11000">
                <a:solidFill>
                  <a:schemeClr val="lt2"/>
                </a:solidFill>
                <a:latin typeface="HelveticaNeueLT Std Med" panose="020B0604020202020204" pitchFamily="34" charset="0"/>
                <a:cs typeface="HelveticaNeueLT Std Med" panose="020B0604020202020204" pitchFamily="34" charset="0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2pPr>
            <a:lvl3pPr lvl="2" algn="ctr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3pPr>
            <a:lvl4pPr lvl="3" algn="ctr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4pPr>
            <a:lvl5pPr lvl="4" algn="ctr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5pPr>
            <a:lvl6pPr lvl="5" algn="ctr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6pPr>
            <a:lvl7pPr lvl="6" algn="ctr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7pPr>
            <a:lvl8pPr lvl="7" algn="ctr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8pPr>
            <a:lvl9pPr lvl="8" algn="ctr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9pPr>
          </a:lstStyle>
          <a:p>
            <a:endParaRPr dirty="0"/>
          </a:p>
        </p:txBody>
      </p:sp>
      <p:sp>
        <p:nvSpPr>
          <p:cNvPr id="16" name="Google Shape;16;p3"/>
          <p:cNvSpPr txBox="1"/>
          <p:nvPr/>
        </p:nvSpPr>
        <p:spPr>
          <a:xfrm rot="-5400000">
            <a:off x="-1129900" y="8013925"/>
            <a:ext cx="3026100" cy="51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latin typeface="Helvetica" panose="020B0604020202020204" pitchFamily="34" charset="0"/>
              <a:ea typeface="Helvetica Neue Light"/>
              <a:cs typeface="Helvetica" panose="020B0604020202020204" pitchFamily="34" charset="0"/>
              <a:sym typeface="Helvetica Neue Light"/>
            </a:endParaRPr>
          </a:p>
        </p:txBody>
      </p:sp>
      <p:sp>
        <p:nvSpPr>
          <p:cNvPr id="66" name="Google Shape;66;p3"/>
          <p:cNvSpPr>
            <a:spLocks noGrp="1"/>
          </p:cNvSpPr>
          <p:nvPr>
            <p:ph type="pic" idx="2"/>
          </p:nvPr>
        </p:nvSpPr>
        <p:spPr>
          <a:xfrm>
            <a:off x="11562575" y="1291925"/>
            <a:ext cx="6298800" cy="54660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</p:sp>
      <p:sp>
        <p:nvSpPr>
          <p:cNvPr id="67" name="Google Shape;67;p3"/>
          <p:cNvSpPr>
            <a:spLocks noGrp="1"/>
          </p:cNvSpPr>
          <p:nvPr>
            <p:ph type="pic" idx="3"/>
          </p:nvPr>
        </p:nvSpPr>
        <p:spPr>
          <a:xfrm>
            <a:off x="11562575" y="-4515250"/>
            <a:ext cx="6298800" cy="54660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</p:sp>
      <p:sp>
        <p:nvSpPr>
          <p:cNvPr id="68" name="Google Shape;68;p3"/>
          <p:cNvSpPr>
            <a:spLocks noGrp="1"/>
          </p:cNvSpPr>
          <p:nvPr>
            <p:ph type="pic" idx="4"/>
          </p:nvPr>
        </p:nvSpPr>
        <p:spPr>
          <a:xfrm>
            <a:off x="11562575" y="7099100"/>
            <a:ext cx="6298800" cy="54660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text and image" type="tx">
  <p:cSld name="TITLE_TEXT_AND_IMAGE"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 descr="Imagen en blanco y negro&#10;&#10;El contenido generado por IA puede ser incorrecto.">
            <a:extLst>
              <a:ext uri="{FF2B5EF4-FFF2-40B4-BE49-F238E27FC236}">
                <a16:creationId xmlns:a16="http://schemas.microsoft.com/office/drawing/2014/main" id="{6D8CF4EB-61A3-B5C3-3A3B-8103CB38247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35000"/>
          </a:blip>
          <a:stretch>
            <a:fillRect/>
          </a:stretch>
        </p:blipFill>
        <p:spPr>
          <a:xfrm>
            <a:off x="744000" y="-34243"/>
            <a:ext cx="17544000" cy="13645333"/>
          </a:xfrm>
          <a:prstGeom prst="rect">
            <a:avLst/>
          </a:prstGeom>
        </p:spPr>
      </p:pic>
      <p:sp>
        <p:nvSpPr>
          <p:cNvPr id="122" name="Google Shape;122;p4"/>
          <p:cNvSpPr txBox="1">
            <a:spLocks noGrp="1"/>
          </p:cNvSpPr>
          <p:nvPr>
            <p:ph type="title"/>
          </p:nvPr>
        </p:nvSpPr>
        <p:spPr>
          <a:xfrm>
            <a:off x="1248031" y="720000"/>
            <a:ext cx="7021800" cy="1145400"/>
          </a:xfrm>
          <a:prstGeom prst="rect">
            <a:avLst/>
          </a:prstGeom>
        </p:spPr>
        <p:txBody>
          <a:bodyPr spcFirstLastPara="1" wrap="square" lIns="182850" tIns="182850" rIns="182850" bIns="182850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5600"/>
              <a:buNone/>
              <a:defRPr sz="4700">
                <a:latin typeface="HelveticaNeueLT Std Med" panose="020B0604020202020204" pitchFamily="34" charset="0"/>
                <a:cs typeface="HelveticaNeueLT Std Med" panose="020B0604020202020204" pitchFamily="34" charset="0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9pPr>
          </a:lstStyle>
          <a:p>
            <a:endParaRPr dirty="0"/>
          </a:p>
        </p:txBody>
      </p:sp>
      <p:sp>
        <p:nvSpPr>
          <p:cNvPr id="123" name="Google Shape;123;p4"/>
          <p:cNvSpPr txBox="1">
            <a:spLocks noGrp="1"/>
          </p:cNvSpPr>
          <p:nvPr>
            <p:ph type="body" idx="1"/>
          </p:nvPr>
        </p:nvSpPr>
        <p:spPr>
          <a:xfrm>
            <a:off x="1552831" y="4643600"/>
            <a:ext cx="8912400" cy="1616700"/>
          </a:xfrm>
          <a:prstGeom prst="rect">
            <a:avLst/>
          </a:prstGeom>
        </p:spPr>
        <p:txBody>
          <a:bodyPr spcFirstLastPara="1" wrap="square" lIns="182850" tIns="182850" rIns="182850" bIns="182850" anchor="t" anchorCtr="0">
            <a:noAutofit/>
          </a:bodyPr>
          <a:lstStyle>
            <a:lvl1pPr marL="457200" lvl="0" indent="-387350">
              <a:spcBef>
                <a:spcPts val="0"/>
              </a:spcBef>
              <a:spcAft>
                <a:spcPts val="0"/>
              </a:spcAft>
              <a:buSzPts val="2500"/>
              <a:buChar char="●"/>
              <a:defRPr sz="2500">
                <a:latin typeface="HelveticaNeueLT Std Lt" panose="020B0403020202020204" pitchFamily="34" charset="0"/>
                <a:cs typeface="HelveticaNeueLT Std Lt" panose="020B0403020202020204" pitchFamily="34" charset="0"/>
              </a:defRPr>
            </a:lvl1pPr>
            <a:lvl2pPr marL="914400" lvl="1" indent="-387350">
              <a:spcBef>
                <a:spcPts val="0"/>
              </a:spcBef>
              <a:spcAft>
                <a:spcPts val="0"/>
              </a:spcAft>
              <a:buSzPts val="2500"/>
              <a:buChar char="○"/>
              <a:defRPr sz="2500"/>
            </a:lvl2pPr>
            <a:lvl3pPr marL="1371600" lvl="2" indent="-387350">
              <a:spcBef>
                <a:spcPts val="0"/>
              </a:spcBef>
              <a:spcAft>
                <a:spcPts val="0"/>
              </a:spcAft>
              <a:buSzPts val="2500"/>
              <a:buChar char="■"/>
              <a:defRPr sz="2500"/>
            </a:lvl3pPr>
            <a:lvl4pPr marL="1828800" lvl="3" indent="-387350">
              <a:spcBef>
                <a:spcPts val="0"/>
              </a:spcBef>
              <a:spcAft>
                <a:spcPts val="0"/>
              </a:spcAft>
              <a:buSzPts val="2500"/>
              <a:buChar char="●"/>
              <a:defRPr sz="2500"/>
            </a:lvl4pPr>
            <a:lvl5pPr marL="2286000" lvl="4" indent="-387350">
              <a:spcBef>
                <a:spcPts val="0"/>
              </a:spcBef>
              <a:spcAft>
                <a:spcPts val="0"/>
              </a:spcAft>
              <a:buSzPts val="2500"/>
              <a:buChar char="○"/>
              <a:defRPr sz="2500"/>
            </a:lvl5pPr>
            <a:lvl6pPr marL="2743200" lvl="5" indent="-387350">
              <a:spcBef>
                <a:spcPts val="0"/>
              </a:spcBef>
              <a:spcAft>
                <a:spcPts val="0"/>
              </a:spcAft>
              <a:buSzPts val="2500"/>
              <a:buChar char="■"/>
              <a:defRPr sz="2500"/>
            </a:lvl6pPr>
            <a:lvl7pPr marL="3200400" lvl="6" indent="-387350">
              <a:spcBef>
                <a:spcPts val="0"/>
              </a:spcBef>
              <a:spcAft>
                <a:spcPts val="0"/>
              </a:spcAft>
              <a:buSzPts val="2500"/>
              <a:buChar char="●"/>
              <a:defRPr sz="2500"/>
            </a:lvl7pPr>
            <a:lvl8pPr marL="3657600" lvl="7" indent="-387350">
              <a:spcBef>
                <a:spcPts val="0"/>
              </a:spcBef>
              <a:spcAft>
                <a:spcPts val="0"/>
              </a:spcAft>
              <a:buSzPts val="2500"/>
              <a:buChar char="○"/>
              <a:defRPr sz="2500"/>
            </a:lvl8pPr>
            <a:lvl9pPr marL="4114800" lvl="8" indent="-387350">
              <a:spcBef>
                <a:spcPts val="0"/>
              </a:spcBef>
              <a:spcAft>
                <a:spcPts val="0"/>
              </a:spcAft>
              <a:buSzPts val="2500"/>
              <a:buChar char="■"/>
              <a:defRPr sz="2500"/>
            </a:lvl9pPr>
          </a:lstStyle>
          <a:p>
            <a:endParaRPr dirty="0"/>
          </a:p>
        </p:txBody>
      </p:sp>
      <p:sp>
        <p:nvSpPr>
          <p:cNvPr id="124" name="Google Shape;124;p4"/>
          <p:cNvSpPr txBox="1">
            <a:spLocks noGrp="1"/>
          </p:cNvSpPr>
          <p:nvPr>
            <p:ph type="subTitle" idx="2"/>
          </p:nvPr>
        </p:nvSpPr>
        <p:spPr>
          <a:xfrm>
            <a:off x="1552826" y="2756900"/>
            <a:ext cx="8912400" cy="1886700"/>
          </a:xfrm>
          <a:prstGeom prst="rect">
            <a:avLst/>
          </a:prstGeom>
        </p:spPr>
        <p:txBody>
          <a:bodyPr spcFirstLastPara="1" wrap="square" lIns="182850" tIns="182850" rIns="182850" bIns="182850" anchor="t" anchorCtr="0">
            <a:noAutofit/>
          </a:bodyPr>
          <a:lstStyle>
            <a:lvl1pPr marL="0" marR="0" lvl="0" indent="-152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4600">
                <a:latin typeface="HelveticaNeueLT Std Med" panose="020B0604020202020204" pitchFamily="34" charset="0"/>
                <a:cs typeface="HelveticaNeueLT Std Med" panose="020B0604020202020204" pitchFamily="34" charset="0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 dirty="0"/>
          </a:p>
        </p:txBody>
      </p:sp>
      <p:sp>
        <p:nvSpPr>
          <p:cNvPr id="125" name="Google Shape;125;p4"/>
          <p:cNvSpPr>
            <a:spLocks noGrp="1"/>
          </p:cNvSpPr>
          <p:nvPr>
            <p:ph type="pic" idx="3"/>
          </p:nvPr>
        </p:nvSpPr>
        <p:spPr>
          <a:xfrm>
            <a:off x="11560550" y="-16750"/>
            <a:ext cx="6727500" cy="103206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 descr="Imagen en blanco y negro&#10;&#10;El contenido generado por IA puede ser incorrecto.">
            <a:extLst>
              <a:ext uri="{FF2B5EF4-FFF2-40B4-BE49-F238E27FC236}">
                <a16:creationId xmlns:a16="http://schemas.microsoft.com/office/drawing/2014/main" id="{6E6D009D-AB19-3E08-CF92-F098919BE65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35000"/>
          </a:blip>
          <a:stretch>
            <a:fillRect/>
          </a:stretch>
        </p:blipFill>
        <p:spPr>
          <a:xfrm>
            <a:off x="744000" y="-34243"/>
            <a:ext cx="17544000" cy="13645333"/>
          </a:xfrm>
          <a:prstGeom prst="rect">
            <a:avLst/>
          </a:prstGeom>
        </p:spPr>
      </p:pic>
      <p:sp>
        <p:nvSpPr>
          <p:cNvPr id="179" name="Google Shape;179;p5"/>
          <p:cNvSpPr txBox="1">
            <a:spLocks noGrp="1"/>
          </p:cNvSpPr>
          <p:nvPr>
            <p:ph type="title"/>
          </p:nvPr>
        </p:nvSpPr>
        <p:spPr>
          <a:xfrm>
            <a:off x="1248031" y="720000"/>
            <a:ext cx="7021800" cy="1145400"/>
          </a:xfrm>
          <a:prstGeom prst="rect">
            <a:avLst/>
          </a:prstGeom>
        </p:spPr>
        <p:txBody>
          <a:bodyPr spcFirstLastPara="1" wrap="square" lIns="182850" tIns="182850" rIns="182850" bIns="182850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5600"/>
              <a:buNone/>
              <a:defRPr sz="4700" baseline="0">
                <a:latin typeface="HelveticaNeueLT Std Med" panose="020B0604020202020204" pitchFamily="34" charset="0"/>
                <a:cs typeface="HelveticaNeueLT Std Med" panose="020B0604020202020204" pitchFamily="34" charset="0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9pPr>
          </a:lstStyle>
          <a:p>
            <a:endParaRPr dirty="0"/>
          </a:p>
        </p:txBody>
      </p:sp>
      <p:sp>
        <p:nvSpPr>
          <p:cNvPr id="180" name="Google Shape;180;p5"/>
          <p:cNvSpPr txBox="1">
            <a:spLocks noGrp="1"/>
          </p:cNvSpPr>
          <p:nvPr>
            <p:ph type="body" idx="1"/>
          </p:nvPr>
        </p:nvSpPr>
        <p:spPr>
          <a:xfrm>
            <a:off x="1220200" y="2140100"/>
            <a:ext cx="5794800" cy="4014300"/>
          </a:xfrm>
          <a:prstGeom prst="rect">
            <a:avLst/>
          </a:prstGeom>
        </p:spPr>
        <p:txBody>
          <a:bodyPr spcFirstLastPara="1" wrap="square" lIns="182850" tIns="182850" rIns="182850" bIns="182850" anchor="t" anchorCtr="0">
            <a:noAutofit/>
          </a:bodyPr>
          <a:lstStyle>
            <a:lvl1pPr marL="457200" lvl="0" indent="-406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Char char="●"/>
              <a:defRPr sz="5400">
                <a:latin typeface="HelveticaNeueLT Std Med" panose="020B0604020202020204" pitchFamily="34" charset="0"/>
                <a:ea typeface="HelveticaNeueLT Std Med" panose="020B0604020202020204" pitchFamily="34" charset="0"/>
                <a:cs typeface="HelveticaNeueLT Std Med" panose="020B0604020202020204" pitchFamily="34" charset="0"/>
                <a:sym typeface="Helvetica Neue Light"/>
              </a:defRPr>
            </a:lvl1pPr>
            <a:lvl2pPr marL="914400" lvl="1" indent="-381000">
              <a:spcBef>
                <a:spcPts val="0"/>
              </a:spcBef>
              <a:spcAft>
                <a:spcPts val="0"/>
              </a:spcAft>
              <a:buSzPts val="2400"/>
              <a:buChar char="○"/>
              <a:defRPr sz="2400"/>
            </a:lvl2pPr>
            <a:lvl3pPr marL="1371600" lvl="2" indent="-381000">
              <a:spcBef>
                <a:spcPts val="0"/>
              </a:spcBef>
              <a:spcAft>
                <a:spcPts val="0"/>
              </a:spcAft>
              <a:buSzPts val="2400"/>
              <a:buChar char="■"/>
              <a:defRPr sz="2400"/>
            </a:lvl3pPr>
            <a:lvl4pPr marL="1828800" lvl="3" indent="-381000">
              <a:spcBef>
                <a:spcPts val="0"/>
              </a:spcBef>
              <a:spcAft>
                <a:spcPts val="0"/>
              </a:spcAft>
              <a:buSzPts val="2400"/>
              <a:buChar char="●"/>
              <a:defRPr sz="2400"/>
            </a:lvl4pPr>
            <a:lvl5pPr marL="2286000" lvl="4" indent="-381000">
              <a:spcBef>
                <a:spcPts val="0"/>
              </a:spcBef>
              <a:spcAft>
                <a:spcPts val="0"/>
              </a:spcAft>
              <a:buSzPts val="2400"/>
              <a:buChar char="○"/>
              <a:defRPr sz="2400"/>
            </a:lvl5pPr>
            <a:lvl6pPr marL="2743200" lvl="5" indent="-381000">
              <a:spcBef>
                <a:spcPts val="0"/>
              </a:spcBef>
              <a:spcAft>
                <a:spcPts val="0"/>
              </a:spcAft>
              <a:buSzPts val="2400"/>
              <a:buChar char="■"/>
              <a:defRPr sz="2400"/>
            </a:lvl6pPr>
            <a:lvl7pPr marL="3200400" lvl="6" indent="-381000">
              <a:spcBef>
                <a:spcPts val="0"/>
              </a:spcBef>
              <a:spcAft>
                <a:spcPts val="0"/>
              </a:spcAft>
              <a:buSzPts val="2400"/>
              <a:buChar char="●"/>
              <a:defRPr sz="2400"/>
            </a:lvl7pPr>
            <a:lvl8pPr marL="3657600" lvl="7" indent="-381000">
              <a:spcBef>
                <a:spcPts val="0"/>
              </a:spcBef>
              <a:spcAft>
                <a:spcPts val="0"/>
              </a:spcAft>
              <a:buSzPts val="2400"/>
              <a:buChar char="○"/>
              <a:defRPr sz="2400"/>
            </a:lvl8pPr>
            <a:lvl9pPr marL="4114800" lvl="8" indent="-381000">
              <a:spcBef>
                <a:spcPts val="0"/>
              </a:spcBef>
              <a:spcAft>
                <a:spcPts val="0"/>
              </a:spcAft>
              <a:buSzPts val="2400"/>
              <a:buChar char="■"/>
              <a:defRPr sz="2400"/>
            </a:lvl9pPr>
          </a:lstStyle>
          <a:p>
            <a:endParaRPr dirty="0"/>
          </a:p>
        </p:txBody>
      </p:sp>
      <p:sp>
        <p:nvSpPr>
          <p:cNvPr id="181" name="Google Shape;181;p5"/>
          <p:cNvSpPr txBox="1">
            <a:spLocks noGrp="1"/>
          </p:cNvSpPr>
          <p:nvPr>
            <p:ph type="body" idx="2"/>
          </p:nvPr>
        </p:nvSpPr>
        <p:spPr>
          <a:xfrm>
            <a:off x="13282300" y="7931075"/>
            <a:ext cx="4458600" cy="1698600"/>
          </a:xfrm>
          <a:prstGeom prst="rect">
            <a:avLst/>
          </a:prstGeom>
        </p:spPr>
        <p:txBody>
          <a:bodyPr spcFirstLastPara="1" wrap="square" lIns="182850" tIns="182850" rIns="182850" bIns="182850" anchor="t" anchorCtr="0">
            <a:noAutofit/>
          </a:bodyPr>
          <a:lstStyle>
            <a:lvl1pPr marL="457200" lvl="0" indent="-40640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Char char="●"/>
              <a:defRPr sz="5400">
                <a:latin typeface="HelveticaNeueLT Std Med" panose="020B0604020202020204" pitchFamily="34" charset="0"/>
                <a:ea typeface="HelveticaNeueLT Std Med" panose="020B0604020202020204" pitchFamily="34" charset="0"/>
                <a:cs typeface="HelveticaNeueLT Std Med" panose="020B0604020202020204" pitchFamily="34" charset="0"/>
                <a:sym typeface="Helvetica Neue Light"/>
              </a:defRPr>
            </a:lvl1pPr>
            <a:lvl2pPr marL="914400" lvl="1" indent="-381000">
              <a:spcBef>
                <a:spcPts val="0"/>
              </a:spcBef>
              <a:spcAft>
                <a:spcPts val="0"/>
              </a:spcAft>
              <a:buSzPts val="2400"/>
              <a:buChar char="○"/>
              <a:defRPr sz="2400"/>
            </a:lvl2pPr>
            <a:lvl3pPr marL="1371600" lvl="2" indent="-381000">
              <a:spcBef>
                <a:spcPts val="0"/>
              </a:spcBef>
              <a:spcAft>
                <a:spcPts val="0"/>
              </a:spcAft>
              <a:buSzPts val="2400"/>
              <a:buChar char="■"/>
              <a:defRPr sz="2400"/>
            </a:lvl3pPr>
            <a:lvl4pPr marL="1828800" lvl="3" indent="-381000">
              <a:spcBef>
                <a:spcPts val="0"/>
              </a:spcBef>
              <a:spcAft>
                <a:spcPts val="0"/>
              </a:spcAft>
              <a:buSzPts val="2400"/>
              <a:buChar char="●"/>
              <a:defRPr sz="2400"/>
            </a:lvl4pPr>
            <a:lvl5pPr marL="2286000" lvl="4" indent="-381000">
              <a:spcBef>
                <a:spcPts val="0"/>
              </a:spcBef>
              <a:spcAft>
                <a:spcPts val="0"/>
              </a:spcAft>
              <a:buSzPts val="2400"/>
              <a:buChar char="○"/>
              <a:defRPr sz="2400"/>
            </a:lvl5pPr>
            <a:lvl6pPr marL="2743200" lvl="5" indent="-381000">
              <a:spcBef>
                <a:spcPts val="0"/>
              </a:spcBef>
              <a:spcAft>
                <a:spcPts val="0"/>
              </a:spcAft>
              <a:buSzPts val="2400"/>
              <a:buChar char="■"/>
              <a:defRPr sz="2400"/>
            </a:lvl6pPr>
            <a:lvl7pPr marL="3200400" lvl="6" indent="-381000">
              <a:spcBef>
                <a:spcPts val="0"/>
              </a:spcBef>
              <a:spcAft>
                <a:spcPts val="0"/>
              </a:spcAft>
              <a:buSzPts val="2400"/>
              <a:buChar char="●"/>
              <a:defRPr sz="2400"/>
            </a:lvl7pPr>
            <a:lvl8pPr marL="3657600" lvl="7" indent="-381000">
              <a:spcBef>
                <a:spcPts val="0"/>
              </a:spcBef>
              <a:spcAft>
                <a:spcPts val="0"/>
              </a:spcAft>
              <a:buSzPts val="2400"/>
              <a:buChar char="○"/>
              <a:defRPr sz="2400"/>
            </a:lvl8pPr>
            <a:lvl9pPr marL="4114800" lvl="8" indent="-381000">
              <a:spcBef>
                <a:spcPts val="0"/>
              </a:spcBef>
              <a:spcAft>
                <a:spcPts val="0"/>
              </a:spcAft>
              <a:buSzPts val="2400"/>
              <a:buChar char="■"/>
              <a:defRPr sz="2400"/>
            </a:lvl9pPr>
          </a:lstStyle>
          <a:p>
            <a:endParaRPr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 descr="Imagen en blanco y negro&#10;&#10;El contenido generado por IA puede ser incorrecto.">
            <a:extLst>
              <a:ext uri="{FF2B5EF4-FFF2-40B4-BE49-F238E27FC236}">
                <a16:creationId xmlns:a16="http://schemas.microsoft.com/office/drawing/2014/main" id="{E3E1333E-2C0F-80D0-6275-D08BB28F63C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35000"/>
          </a:blip>
          <a:stretch>
            <a:fillRect/>
          </a:stretch>
        </p:blipFill>
        <p:spPr>
          <a:xfrm>
            <a:off x="744000" y="-34243"/>
            <a:ext cx="17544000" cy="13645333"/>
          </a:xfrm>
          <a:prstGeom prst="rect">
            <a:avLst/>
          </a:prstGeom>
        </p:spPr>
      </p:pic>
      <p:sp>
        <p:nvSpPr>
          <p:cNvPr id="235" name="Google Shape;235;p6"/>
          <p:cNvSpPr txBox="1">
            <a:spLocks noGrp="1"/>
          </p:cNvSpPr>
          <p:nvPr>
            <p:ph type="title"/>
          </p:nvPr>
        </p:nvSpPr>
        <p:spPr>
          <a:xfrm>
            <a:off x="1248031" y="720000"/>
            <a:ext cx="7021800" cy="1145400"/>
          </a:xfrm>
          <a:prstGeom prst="rect">
            <a:avLst/>
          </a:prstGeom>
        </p:spPr>
        <p:txBody>
          <a:bodyPr spcFirstLastPara="1" wrap="square" lIns="182850" tIns="182850" rIns="182850" bIns="182850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5600"/>
              <a:buNone/>
              <a:defRPr sz="4700">
                <a:latin typeface="HelveticaNeueLT Std Med" panose="020B0604020202020204" pitchFamily="34" charset="0"/>
                <a:cs typeface="HelveticaNeueLT Std Med" panose="020B0604020202020204" pitchFamily="34" charset="0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9pPr>
          </a:lstStyle>
          <a:p>
            <a:endParaRPr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preserve="1" userDrawn="1">
  <p:cSld name="Deep dive"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 descr="Imagen en blanco y negro&#10;&#10;El contenido generado por IA puede ser incorrecto.">
            <a:extLst>
              <a:ext uri="{FF2B5EF4-FFF2-40B4-BE49-F238E27FC236}">
                <a16:creationId xmlns:a16="http://schemas.microsoft.com/office/drawing/2014/main" id="{D18D20C5-C79A-DDEF-07CD-3ED9310AF30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35000"/>
          </a:blip>
          <a:stretch>
            <a:fillRect/>
          </a:stretch>
        </p:blipFill>
        <p:spPr>
          <a:xfrm>
            <a:off x="744000" y="-34243"/>
            <a:ext cx="17544000" cy="136453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92115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 userDrawn="1">
  <p:cSld name="ONE_COLUMN_TEXT">
    <p:spTree>
      <p:nvGrpSpPr>
        <p:cNvPr id="1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 descr="Imagen en blanco y negro&#10;&#10;El contenido generado por IA puede ser incorrecto.">
            <a:extLst>
              <a:ext uri="{FF2B5EF4-FFF2-40B4-BE49-F238E27FC236}">
                <a16:creationId xmlns:a16="http://schemas.microsoft.com/office/drawing/2014/main" id="{31AF3200-6681-9614-1DF0-B92AEC201B8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35000"/>
          </a:blip>
          <a:stretch>
            <a:fillRect/>
          </a:stretch>
        </p:blipFill>
        <p:spPr>
          <a:xfrm>
            <a:off x="744000" y="-34243"/>
            <a:ext cx="17544000" cy="13645333"/>
          </a:xfrm>
          <a:prstGeom prst="rect">
            <a:avLst/>
          </a:prstGeom>
        </p:spPr>
      </p:pic>
      <p:sp>
        <p:nvSpPr>
          <p:cNvPr id="289" name="Google Shape;289;p7"/>
          <p:cNvSpPr txBox="1">
            <a:spLocks noGrp="1"/>
          </p:cNvSpPr>
          <p:nvPr>
            <p:ph type="title"/>
          </p:nvPr>
        </p:nvSpPr>
        <p:spPr>
          <a:xfrm>
            <a:off x="1248031" y="720000"/>
            <a:ext cx="7021800" cy="1145400"/>
          </a:xfrm>
          <a:prstGeom prst="rect">
            <a:avLst/>
          </a:prstGeom>
        </p:spPr>
        <p:txBody>
          <a:bodyPr spcFirstLastPara="1" wrap="square" lIns="182850" tIns="182850" rIns="182850" bIns="182850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5600"/>
              <a:buNone/>
              <a:defRPr sz="4700">
                <a:latin typeface="HelveticaNeueLT Std Med" panose="020B0604020202020204" pitchFamily="34" charset="0"/>
                <a:cs typeface="HelveticaNeueLT Std Med" panose="020B0604020202020204" pitchFamily="34" charset="0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9pPr>
          </a:lstStyle>
          <a:p>
            <a:endParaRPr dirty="0"/>
          </a:p>
        </p:txBody>
      </p:sp>
      <p:sp>
        <p:nvSpPr>
          <p:cNvPr id="290" name="Google Shape;290;p7"/>
          <p:cNvSpPr txBox="1">
            <a:spLocks noGrp="1"/>
          </p:cNvSpPr>
          <p:nvPr>
            <p:ph type="body" idx="1"/>
          </p:nvPr>
        </p:nvSpPr>
        <p:spPr>
          <a:xfrm>
            <a:off x="1552800" y="5510375"/>
            <a:ext cx="11272500" cy="2274300"/>
          </a:xfrm>
          <a:prstGeom prst="rect">
            <a:avLst/>
          </a:prstGeom>
        </p:spPr>
        <p:txBody>
          <a:bodyPr spcFirstLastPara="1" wrap="square" lIns="182850" tIns="182850" rIns="182850" bIns="182850" anchor="t" anchorCtr="0">
            <a:noAutofit/>
          </a:bodyPr>
          <a:lstStyle>
            <a:lvl1pPr marL="457200" lvl="0" indent="-387350">
              <a:spcBef>
                <a:spcPts val="0"/>
              </a:spcBef>
              <a:spcAft>
                <a:spcPts val="0"/>
              </a:spcAft>
              <a:buSzPts val="2500"/>
              <a:buChar char="●"/>
              <a:defRPr sz="2400">
                <a:latin typeface="HelveticaNeueLT Std Lt" panose="020B0403020202020204" pitchFamily="34" charset="0"/>
                <a:cs typeface="HelveticaNeueLT Std Lt" panose="020B0403020202020204" pitchFamily="34" charset="0"/>
              </a:defRPr>
            </a:lvl1pPr>
            <a:lvl2pPr marL="914400" lvl="1" indent="-387350">
              <a:spcBef>
                <a:spcPts val="0"/>
              </a:spcBef>
              <a:spcAft>
                <a:spcPts val="0"/>
              </a:spcAft>
              <a:buSzPts val="2500"/>
              <a:buChar char="○"/>
              <a:defRPr sz="2500"/>
            </a:lvl2pPr>
            <a:lvl3pPr marL="1371600" lvl="2" indent="-387350">
              <a:spcBef>
                <a:spcPts val="0"/>
              </a:spcBef>
              <a:spcAft>
                <a:spcPts val="0"/>
              </a:spcAft>
              <a:buSzPts val="2500"/>
              <a:buChar char="■"/>
              <a:defRPr sz="2500"/>
            </a:lvl3pPr>
            <a:lvl4pPr marL="1828800" lvl="3" indent="-387350">
              <a:spcBef>
                <a:spcPts val="0"/>
              </a:spcBef>
              <a:spcAft>
                <a:spcPts val="0"/>
              </a:spcAft>
              <a:buSzPts val="2500"/>
              <a:buChar char="●"/>
              <a:defRPr sz="2500"/>
            </a:lvl4pPr>
            <a:lvl5pPr marL="2286000" lvl="4" indent="-387350">
              <a:spcBef>
                <a:spcPts val="0"/>
              </a:spcBef>
              <a:spcAft>
                <a:spcPts val="0"/>
              </a:spcAft>
              <a:buSzPts val="2500"/>
              <a:buChar char="○"/>
              <a:defRPr sz="2500"/>
            </a:lvl5pPr>
            <a:lvl6pPr marL="2743200" lvl="5" indent="-387350">
              <a:spcBef>
                <a:spcPts val="0"/>
              </a:spcBef>
              <a:spcAft>
                <a:spcPts val="0"/>
              </a:spcAft>
              <a:buSzPts val="2500"/>
              <a:buChar char="■"/>
              <a:defRPr sz="2500"/>
            </a:lvl6pPr>
            <a:lvl7pPr marL="3200400" lvl="6" indent="-387350">
              <a:spcBef>
                <a:spcPts val="0"/>
              </a:spcBef>
              <a:spcAft>
                <a:spcPts val="0"/>
              </a:spcAft>
              <a:buSzPts val="2500"/>
              <a:buChar char="●"/>
              <a:defRPr sz="2500"/>
            </a:lvl7pPr>
            <a:lvl8pPr marL="3657600" lvl="7" indent="-387350">
              <a:spcBef>
                <a:spcPts val="0"/>
              </a:spcBef>
              <a:spcAft>
                <a:spcPts val="0"/>
              </a:spcAft>
              <a:buSzPts val="2500"/>
              <a:buChar char="○"/>
              <a:defRPr sz="2500"/>
            </a:lvl8pPr>
            <a:lvl9pPr marL="4114800" lvl="8" indent="-387350">
              <a:spcBef>
                <a:spcPts val="0"/>
              </a:spcBef>
              <a:spcAft>
                <a:spcPts val="0"/>
              </a:spcAft>
              <a:buSzPts val="2500"/>
              <a:buChar char="■"/>
              <a:defRPr sz="2500"/>
            </a:lvl9pPr>
          </a:lstStyle>
          <a:p>
            <a:endParaRPr dirty="0"/>
          </a:p>
        </p:txBody>
      </p:sp>
      <p:sp>
        <p:nvSpPr>
          <p:cNvPr id="292" name="Google Shape;292;p7"/>
          <p:cNvSpPr txBox="1">
            <a:spLocks noGrp="1"/>
          </p:cNvSpPr>
          <p:nvPr>
            <p:ph type="subTitle" idx="3"/>
          </p:nvPr>
        </p:nvSpPr>
        <p:spPr>
          <a:xfrm>
            <a:off x="1552823" y="3432600"/>
            <a:ext cx="3145200" cy="1886700"/>
          </a:xfrm>
          <a:prstGeom prst="rect">
            <a:avLst/>
          </a:prstGeom>
        </p:spPr>
        <p:txBody>
          <a:bodyPr spcFirstLastPara="1" wrap="square" lIns="182850" tIns="182850" rIns="182850" bIns="182850" anchor="t" anchorCtr="0">
            <a:noAutofit/>
          </a:bodyPr>
          <a:lstStyle>
            <a:lvl1pPr marL="0" marR="0" lvl="0" indent="-152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4600">
                <a:latin typeface="HelveticaNeueLT Std Med" panose="020B0604020202020204" pitchFamily="34" charset="0"/>
                <a:cs typeface="HelveticaNeueLT Std Med" panose="020B0604020202020204" pitchFamily="34" charset="0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roduct">
  <p:cSld name="MAIN_PRODUCT">
    <p:spTree>
      <p:nvGrpSpPr>
        <p:cNvPr id="1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 descr="Imagen en blanco y negro&#10;&#10;El contenido generado por IA puede ser incorrecto.">
            <a:extLst>
              <a:ext uri="{FF2B5EF4-FFF2-40B4-BE49-F238E27FC236}">
                <a16:creationId xmlns:a16="http://schemas.microsoft.com/office/drawing/2014/main" id="{D0203DE4-C8A0-0C49-604D-76C8B59B9BC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35000"/>
          </a:blip>
          <a:stretch>
            <a:fillRect/>
          </a:stretch>
        </p:blipFill>
        <p:spPr>
          <a:xfrm>
            <a:off x="744000" y="-34243"/>
            <a:ext cx="17544000" cy="13645333"/>
          </a:xfrm>
          <a:prstGeom prst="rect">
            <a:avLst/>
          </a:prstGeom>
        </p:spPr>
      </p:pic>
      <p:sp>
        <p:nvSpPr>
          <p:cNvPr id="346" name="Google Shape;346;p8"/>
          <p:cNvSpPr txBox="1">
            <a:spLocks noGrp="1"/>
          </p:cNvSpPr>
          <p:nvPr>
            <p:ph type="title"/>
          </p:nvPr>
        </p:nvSpPr>
        <p:spPr>
          <a:xfrm>
            <a:off x="7393125" y="1931341"/>
            <a:ext cx="8385900" cy="2819100"/>
          </a:xfrm>
          <a:prstGeom prst="rect">
            <a:avLst/>
          </a:prstGeom>
        </p:spPr>
        <p:txBody>
          <a:bodyPr spcFirstLastPara="1" wrap="square" lIns="182850" tIns="182850" rIns="182850" bIns="182850" anchor="b" anchorCtr="0">
            <a:noAutofit/>
          </a:bodyPr>
          <a:lstStyle>
            <a:lvl1pPr lv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9600"/>
              <a:buNone/>
              <a:defRPr sz="9600">
                <a:latin typeface="HelveticaNeueLT Std" panose="020B0604020202020204" pitchFamily="34" charset="0"/>
                <a:cs typeface="HelveticaNeueLT Std" panose="020B0604020202020204" pitchFamily="34" charset="0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2pPr>
            <a:lvl3pPr lvl="2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3pPr>
            <a:lvl4pPr lvl="3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4pPr>
            <a:lvl5pPr lvl="4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5pPr>
            <a:lvl6pPr lvl="5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6pPr>
            <a:lvl7pPr lvl="6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7pPr>
            <a:lvl8pPr lvl="7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8pPr>
            <a:lvl9pPr lvl="8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9pPr>
          </a:lstStyle>
          <a:p>
            <a:endParaRPr dirty="0"/>
          </a:p>
        </p:txBody>
      </p:sp>
      <p:sp>
        <p:nvSpPr>
          <p:cNvPr id="347" name="Google Shape;347;p8"/>
          <p:cNvSpPr txBox="1">
            <a:spLocks noGrp="1"/>
          </p:cNvSpPr>
          <p:nvPr>
            <p:ph type="title" idx="2"/>
          </p:nvPr>
        </p:nvSpPr>
        <p:spPr>
          <a:xfrm>
            <a:off x="1248031" y="720000"/>
            <a:ext cx="7021800" cy="1145400"/>
          </a:xfrm>
          <a:prstGeom prst="rect">
            <a:avLst/>
          </a:prstGeom>
        </p:spPr>
        <p:txBody>
          <a:bodyPr spcFirstLastPara="1" wrap="square" lIns="182850" tIns="182850" rIns="182850" bIns="182850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5600"/>
              <a:buNone/>
              <a:defRPr sz="4700" b="0">
                <a:latin typeface="HelveticaNeueLT Std Med" panose="020B0604020202020204" pitchFamily="34" charset="0"/>
                <a:cs typeface="HelveticaNeueLT Std Med" panose="020B0604020202020204" pitchFamily="34" charset="0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9pPr>
          </a:lstStyle>
          <a:p>
            <a:endParaRPr dirty="0"/>
          </a:p>
        </p:txBody>
      </p:sp>
      <p:sp>
        <p:nvSpPr>
          <p:cNvPr id="348" name="Google Shape;348;p8"/>
          <p:cNvSpPr txBox="1">
            <a:spLocks noGrp="1"/>
          </p:cNvSpPr>
          <p:nvPr>
            <p:ph type="body" idx="1"/>
          </p:nvPr>
        </p:nvSpPr>
        <p:spPr>
          <a:xfrm>
            <a:off x="5487000" y="8956150"/>
            <a:ext cx="10628400" cy="286200"/>
          </a:xfrm>
          <a:prstGeom prst="rect">
            <a:avLst/>
          </a:prstGeom>
        </p:spPr>
        <p:txBody>
          <a:bodyPr spcFirstLastPara="1" wrap="square" lIns="182850" tIns="182850" rIns="182850" bIns="182850" anchor="ctr" anchorCtr="0">
            <a:noAutofit/>
          </a:bodyPr>
          <a:lstStyle>
            <a:lvl1pPr marL="457200" lvl="0" indent="-37465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300"/>
              <a:buFont typeface="Helvetica Neue Light"/>
              <a:buChar char="●"/>
              <a:defRPr sz="2300" i="1">
                <a:solidFill>
                  <a:schemeClr val="lt2"/>
                </a:solidFill>
                <a:latin typeface="Helvetica" panose="020B0604020202020204" pitchFamily="34" charset="0"/>
                <a:ea typeface="Helvetica" panose="020B0604020202020204" pitchFamily="34" charset="0"/>
                <a:cs typeface="Helvetica" panose="020B0604020202020204" pitchFamily="34" charset="0"/>
                <a:sym typeface="Helvetica Neue Light"/>
              </a:defRPr>
            </a:lvl1pPr>
            <a:lvl2pPr marL="914400" lvl="1" indent="-37465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300"/>
              <a:buFont typeface="Helvetica Neue Light"/>
              <a:buChar char="○"/>
              <a:defRPr sz="2300" i="1">
                <a:solidFill>
                  <a:schemeClr val="lt2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marL="1371600" lvl="2" indent="-37465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300"/>
              <a:buFont typeface="Helvetica Neue Light"/>
              <a:buChar char="■"/>
              <a:defRPr sz="2300" i="1">
                <a:solidFill>
                  <a:schemeClr val="lt2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marL="1828800" lvl="3" indent="-37465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300"/>
              <a:buFont typeface="Helvetica Neue Light"/>
              <a:buChar char="●"/>
              <a:defRPr sz="2300" i="1">
                <a:solidFill>
                  <a:schemeClr val="lt2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marL="2286000" lvl="4" indent="-37465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300"/>
              <a:buFont typeface="Helvetica Neue Light"/>
              <a:buChar char="○"/>
              <a:defRPr sz="2300" i="1">
                <a:solidFill>
                  <a:schemeClr val="lt2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marL="2743200" lvl="5" indent="-37465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300"/>
              <a:buFont typeface="Helvetica Neue Light"/>
              <a:buChar char="■"/>
              <a:defRPr sz="2300" i="1">
                <a:solidFill>
                  <a:schemeClr val="lt2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marL="3200400" lvl="6" indent="-37465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300"/>
              <a:buFont typeface="Helvetica Neue Light"/>
              <a:buChar char="●"/>
              <a:defRPr sz="2300" i="1">
                <a:solidFill>
                  <a:schemeClr val="lt2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marL="3657600" lvl="7" indent="-37465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300"/>
              <a:buFont typeface="Helvetica Neue Light"/>
              <a:buChar char="○"/>
              <a:defRPr sz="2300" i="1">
                <a:solidFill>
                  <a:schemeClr val="lt2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marL="4114800" lvl="8" indent="-37465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300"/>
              <a:buFont typeface="Helvetica Neue Light"/>
              <a:buChar char="■"/>
              <a:defRPr sz="2300" i="1">
                <a:solidFill>
                  <a:schemeClr val="lt2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endParaRPr/>
          </a:p>
        </p:txBody>
      </p:sp>
      <p:sp>
        <p:nvSpPr>
          <p:cNvPr id="349" name="Google Shape;349;p8"/>
          <p:cNvSpPr txBox="1">
            <a:spLocks noGrp="1"/>
          </p:cNvSpPr>
          <p:nvPr>
            <p:ph type="body" idx="3"/>
          </p:nvPr>
        </p:nvSpPr>
        <p:spPr>
          <a:xfrm>
            <a:off x="7416725" y="4864469"/>
            <a:ext cx="4621500" cy="3324300"/>
          </a:xfrm>
          <a:prstGeom prst="rect">
            <a:avLst/>
          </a:prstGeom>
        </p:spPr>
        <p:txBody>
          <a:bodyPr spcFirstLastPara="1" wrap="square" lIns="182850" tIns="182850" rIns="182850" bIns="182850" anchor="t" anchorCtr="0">
            <a:noAutofit/>
          </a:bodyPr>
          <a:lstStyle>
            <a:lvl1pPr marL="457200" lvl="0" indent="-387350" rtl="0">
              <a:spcBef>
                <a:spcPts val="0"/>
              </a:spcBef>
              <a:spcAft>
                <a:spcPts val="0"/>
              </a:spcAft>
              <a:buSzPts val="2500"/>
              <a:buChar char="●"/>
              <a:defRPr sz="2400">
                <a:latin typeface="HelveticaNeueLT Std" panose="020B0604020202020204" pitchFamily="34" charset="0"/>
                <a:cs typeface="HelveticaNeueLT Std" panose="020B0604020202020204" pitchFamily="34" charset="0"/>
              </a:defRPr>
            </a:lvl1pPr>
            <a:lvl2pPr marL="914400" lvl="1" indent="-387350" rtl="0">
              <a:spcBef>
                <a:spcPts val="0"/>
              </a:spcBef>
              <a:spcAft>
                <a:spcPts val="0"/>
              </a:spcAft>
              <a:buSzPts val="2500"/>
              <a:buChar char="○"/>
              <a:defRPr sz="2500"/>
            </a:lvl2pPr>
            <a:lvl3pPr marL="1371600" lvl="2" indent="-387350" rtl="0">
              <a:spcBef>
                <a:spcPts val="0"/>
              </a:spcBef>
              <a:spcAft>
                <a:spcPts val="0"/>
              </a:spcAft>
              <a:buSzPts val="2500"/>
              <a:buChar char="■"/>
              <a:defRPr sz="2500"/>
            </a:lvl3pPr>
            <a:lvl4pPr marL="1828800" lvl="3" indent="-387350" rtl="0">
              <a:spcBef>
                <a:spcPts val="0"/>
              </a:spcBef>
              <a:spcAft>
                <a:spcPts val="0"/>
              </a:spcAft>
              <a:buSzPts val="2500"/>
              <a:buChar char="●"/>
              <a:defRPr sz="2500"/>
            </a:lvl4pPr>
            <a:lvl5pPr marL="2286000" lvl="4" indent="-387350" rtl="0">
              <a:spcBef>
                <a:spcPts val="0"/>
              </a:spcBef>
              <a:spcAft>
                <a:spcPts val="0"/>
              </a:spcAft>
              <a:buSzPts val="2500"/>
              <a:buChar char="○"/>
              <a:defRPr sz="2500"/>
            </a:lvl5pPr>
            <a:lvl6pPr marL="2743200" lvl="5" indent="-387350" rtl="0">
              <a:spcBef>
                <a:spcPts val="0"/>
              </a:spcBef>
              <a:spcAft>
                <a:spcPts val="0"/>
              </a:spcAft>
              <a:buSzPts val="2500"/>
              <a:buChar char="■"/>
              <a:defRPr sz="2500"/>
            </a:lvl6pPr>
            <a:lvl7pPr marL="3200400" lvl="6" indent="-387350" rtl="0">
              <a:spcBef>
                <a:spcPts val="0"/>
              </a:spcBef>
              <a:spcAft>
                <a:spcPts val="0"/>
              </a:spcAft>
              <a:buSzPts val="2500"/>
              <a:buChar char="●"/>
              <a:defRPr sz="2500"/>
            </a:lvl7pPr>
            <a:lvl8pPr marL="3657600" lvl="7" indent="-387350" rtl="0">
              <a:spcBef>
                <a:spcPts val="0"/>
              </a:spcBef>
              <a:spcAft>
                <a:spcPts val="0"/>
              </a:spcAft>
              <a:buSzPts val="2500"/>
              <a:buChar char="○"/>
              <a:defRPr sz="2500"/>
            </a:lvl8pPr>
            <a:lvl9pPr marL="4114800" lvl="8" indent="-387350" rtl="0">
              <a:spcBef>
                <a:spcPts val="0"/>
              </a:spcBef>
              <a:spcAft>
                <a:spcPts val="0"/>
              </a:spcAft>
              <a:buSzPts val="2500"/>
              <a:buChar char="■"/>
              <a:defRPr sz="2500"/>
            </a:lvl9pPr>
          </a:lstStyle>
          <a:p>
            <a:endParaRPr dirty="0"/>
          </a:p>
        </p:txBody>
      </p:sp>
      <p:sp>
        <p:nvSpPr>
          <p:cNvPr id="350" name="Google Shape;350;p8"/>
          <p:cNvSpPr txBox="1">
            <a:spLocks noGrp="1"/>
          </p:cNvSpPr>
          <p:nvPr>
            <p:ph type="body" idx="4"/>
          </p:nvPr>
        </p:nvSpPr>
        <p:spPr>
          <a:xfrm>
            <a:off x="12946379" y="4864469"/>
            <a:ext cx="4621500" cy="3324300"/>
          </a:xfrm>
          <a:prstGeom prst="rect">
            <a:avLst/>
          </a:prstGeom>
        </p:spPr>
        <p:txBody>
          <a:bodyPr spcFirstLastPara="1" wrap="square" lIns="182850" tIns="182850" rIns="182850" bIns="182850" anchor="t" anchorCtr="0">
            <a:noAutofit/>
          </a:bodyPr>
          <a:lstStyle>
            <a:lvl1pPr marL="457200" lvl="0" indent="-387350" rtl="0">
              <a:spcBef>
                <a:spcPts val="0"/>
              </a:spcBef>
              <a:spcAft>
                <a:spcPts val="0"/>
              </a:spcAft>
              <a:buSzPts val="2500"/>
              <a:buChar char="●"/>
              <a:defRPr sz="2400">
                <a:latin typeface="HelveticaNeueLT Std" panose="020B0604020202020204" pitchFamily="34" charset="0"/>
                <a:cs typeface="HelveticaNeueLT Std" panose="020B0604020202020204" pitchFamily="34" charset="0"/>
              </a:defRPr>
            </a:lvl1pPr>
            <a:lvl2pPr marL="914400" lvl="1" indent="-387350" rtl="0">
              <a:spcBef>
                <a:spcPts val="0"/>
              </a:spcBef>
              <a:spcAft>
                <a:spcPts val="0"/>
              </a:spcAft>
              <a:buSzPts val="2500"/>
              <a:buChar char="○"/>
              <a:defRPr sz="2500"/>
            </a:lvl2pPr>
            <a:lvl3pPr marL="1371600" lvl="2" indent="-387350" rtl="0">
              <a:spcBef>
                <a:spcPts val="0"/>
              </a:spcBef>
              <a:spcAft>
                <a:spcPts val="0"/>
              </a:spcAft>
              <a:buSzPts val="2500"/>
              <a:buChar char="■"/>
              <a:defRPr sz="2500"/>
            </a:lvl3pPr>
            <a:lvl4pPr marL="1828800" lvl="3" indent="-387350" rtl="0">
              <a:spcBef>
                <a:spcPts val="0"/>
              </a:spcBef>
              <a:spcAft>
                <a:spcPts val="0"/>
              </a:spcAft>
              <a:buSzPts val="2500"/>
              <a:buChar char="●"/>
              <a:defRPr sz="2500"/>
            </a:lvl4pPr>
            <a:lvl5pPr marL="2286000" lvl="4" indent="-387350" rtl="0">
              <a:spcBef>
                <a:spcPts val="0"/>
              </a:spcBef>
              <a:spcAft>
                <a:spcPts val="0"/>
              </a:spcAft>
              <a:buSzPts val="2500"/>
              <a:buChar char="○"/>
              <a:defRPr sz="2500"/>
            </a:lvl5pPr>
            <a:lvl6pPr marL="2743200" lvl="5" indent="-387350" rtl="0">
              <a:spcBef>
                <a:spcPts val="0"/>
              </a:spcBef>
              <a:spcAft>
                <a:spcPts val="0"/>
              </a:spcAft>
              <a:buSzPts val="2500"/>
              <a:buChar char="■"/>
              <a:defRPr sz="2500"/>
            </a:lvl6pPr>
            <a:lvl7pPr marL="3200400" lvl="6" indent="-387350" rtl="0">
              <a:spcBef>
                <a:spcPts val="0"/>
              </a:spcBef>
              <a:spcAft>
                <a:spcPts val="0"/>
              </a:spcAft>
              <a:buSzPts val="2500"/>
              <a:buChar char="●"/>
              <a:defRPr sz="2500"/>
            </a:lvl7pPr>
            <a:lvl8pPr marL="3657600" lvl="7" indent="-387350" rtl="0">
              <a:spcBef>
                <a:spcPts val="0"/>
              </a:spcBef>
              <a:spcAft>
                <a:spcPts val="0"/>
              </a:spcAft>
              <a:buSzPts val="2500"/>
              <a:buChar char="○"/>
              <a:defRPr sz="2500"/>
            </a:lvl8pPr>
            <a:lvl9pPr marL="4114800" lvl="8" indent="-387350" rtl="0">
              <a:spcBef>
                <a:spcPts val="0"/>
              </a:spcBef>
              <a:spcAft>
                <a:spcPts val="0"/>
              </a:spcAft>
              <a:buSzPts val="2500"/>
              <a:buChar char="■"/>
              <a:defRPr sz="2500"/>
            </a:lvl9pPr>
          </a:lstStyle>
          <a:p>
            <a:endParaRPr dirty="0"/>
          </a:p>
        </p:txBody>
      </p:sp>
      <p:sp>
        <p:nvSpPr>
          <p:cNvPr id="351" name="Google Shape;351;p8"/>
          <p:cNvSpPr>
            <a:spLocks noGrp="1"/>
          </p:cNvSpPr>
          <p:nvPr>
            <p:ph type="pic" idx="5"/>
          </p:nvPr>
        </p:nvSpPr>
        <p:spPr>
          <a:xfrm>
            <a:off x="1765000" y="1679525"/>
            <a:ext cx="5988000" cy="73893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3" name="Google Shape;353;p9" title="4.png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720000" y="-16750"/>
            <a:ext cx="17589827" cy="10320500"/>
          </a:xfrm>
          <a:prstGeom prst="rect">
            <a:avLst/>
          </a:prstGeom>
          <a:noFill/>
          <a:ln>
            <a:noFill/>
          </a:ln>
        </p:spPr>
      </p:pic>
      <p:sp>
        <p:nvSpPr>
          <p:cNvPr id="405" name="Google Shape;405;p9"/>
          <p:cNvSpPr txBox="1">
            <a:spLocks noGrp="1"/>
          </p:cNvSpPr>
          <p:nvPr>
            <p:ph type="subTitle" idx="1"/>
          </p:nvPr>
        </p:nvSpPr>
        <p:spPr>
          <a:xfrm>
            <a:off x="1255650" y="7313875"/>
            <a:ext cx="8623500" cy="2316000"/>
          </a:xfrm>
          <a:prstGeom prst="rect">
            <a:avLst/>
          </a:prstGeom>
        </p:spPr>
        <p:txBody>
          <a:bodyPr spcFirstLastPara="1" wrap="square" lIns="182850" tIns="182850" rIns="182850" bIns="18285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200"/>
              <a:buNone/>
              <a:defRPr sz="4200">
                <a:solidFill>
                  <a:schemeClr val="lt2"/>
                </a:solidFill>
                <a:latin typeface="HelveticaNeueLT Std" panose="020B0604020202020204" pitchFamily="34" charset="0"/>
                <a:cs typeface="HelveticaNeueLT Std" panose="020B0604020202020204" pitchFamily="34" charset="0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200"/>
              <a:buNone/>
              <a:defRPr sz="4200">
                <a:solidFill>
                  <a:schemeClr val="lt2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200"/>
              <a:buNone/>
              <a:defRPr sz="4200">
                <a:solidFill>
                  <a:schemeClr val="lt2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200"/>
              <a:buNone/>
              <a:defRPr sz="4200">
                <a:solidFill>
                  <a:schemeClr val="lt2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200"/>
              <a:buNone/>
              <a:defRPr sz="4200">
                <a:solidFill>
                  <a:schemeClr val="lt2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200"/>
              <a:buNone/>
              <a:defRPr sz="4200">
                <a:solidFill>
                  <a:schemeClr val="lt2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200"/>
              <a:buNone/>
              <a:defRPr sz="4200">
                <a:solidFill>
                  <a:schemeClr val="lt2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200"/>
              <a:buNone/>
              <a:defRPr sz="4200">
                <a:solidFill>
                  <a:schemeClr val="lt2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200"/>
              <a:buNone/>
              <a:defRPr sz="4200">
                <a:solidFill>
                  <a:schemeClr val="lt2"/>
                </a:solidFill>
              </a:defRPr>
            </a:lvl9pPr>
          </a:lstStyle>
          <a:p>
            <a:endParaRPr dirty="0"/>
          </a:p>
        </p:txBody>
      </p:sp>
      <p:sp>
        <p:nvSpPr>
          <p:cNvPr id="406" name="Google Shape;406;p9"/>
          <p:cNvSpPr txBox="1">
            <a:spLocks noGrp="1"/>
          </p:cNvSpPr>
          <p:nvPr>
            <p:ph type="title"/>
          </p:nvPr>
        </p:nvSpPr>
        <p:spPr>
          <a:xfrm>
            <a:off x="1255650" y="719875"/>
            <a:ext cx="9412800" cy="3361800"/>
          </a:xfrm>
          <a:prstGeom prst="rect">
            <a:avLst/>
          </a:prstGeom>
        </p:spPr>
        <p:txBody>
          <a:bodyPr spcFirstLastPara="1" wrap="square" lIns="182850" tIns="182850" rIns="182850" bIns="182850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7200"/>
              <a:buNone/>
              <a:defRPr sz="11000">
                <a:solidFill>
                  <a:schemeClr val="lt2"/>
                </a:solidFill>
                <a:latin typeface="HelveticaNeueLT Std Med" panose="020B0604020202020204" pitchFamily="34" charset="0"/>
                <a:cs typeface="HelveticaNeueLT Std Med" panose="020B0604020202020204" pitchFamily="34" charset="0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2pPr>
            <a:lvl3pPr lvl="2" algn="ctr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3pPr>
            <a:lvl4pPr lvl="3" algn="ctr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4pPr>
            <a:lvl5pPr lvl="4" algn="ctr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5pPr>
            <a:lvl6pPr lvl="5" algn="ctr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6pPr>
            <a:lvl7pPr lvl="6" algn="ctr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7pPr>
            <a:lvl8pPr lvl="7" algn="ctr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8pPr>
            <a:lvl9pPr lvl="8" algn="ctr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9pPr>
          </a:lstStyle>
          <a:p>
            <a:endParaRPr dirty="0"/>
          </a:p>
        </p:txBody>
      </p:sp>
      <p:sp>
        <p:nvSpPr>
          <p:cNvPr id="407" name="Google Shape;407;p9"/>
          <p:cNvSpPr>
            <a:spLocks noGrp="1"/>
          </p:cNvSpPr>
          <p:nvPr>
            <p:ph type="pic" idx="2"/>
          </p:nvPr>
        </p:nvSpPr>
        <p:spPr>
          <a:xfrm>
            <a:off x="11562575" y="-2367000"/>
            <a:ext cx="6298800" cy="119970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</p:sp>
      <p:pic>
        <p:nvPicPr>
          <p:cNvPr id="3" name="Imagen 2" descr="Imagen que contiene Forma&#10;&#10;El contenido generado por IA puede ser incorrecto.">
            <a:extLst>
              <a:ext uri="{FF2B5EF4-FFF2-40B4-BE49-F238E27FC236}">
                <a16:creationId xmlns:a16="http://schemas.microsoft.com/office/drawing/2014/main" id="{22884862-96AD-CB3D-7FE4-9A47C528387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rcRect l="8747" t="32833" b="13464"/>
          <a:stretch>
            <a:fillRect/>
          </a:stretch>
        </p:blipFill>
        <p:spPr>
          <a:xfrm>
            <a:off x="16056508" y="244341"/>
            <a:ext cx="1859298" cy="1945184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 descr="Forma&#10;&#10;El contenido generado por IA puede ser incorrecto.">
            <a:extLst>
              <a:ext uri="{FF2B5EF4-FFF2-40B4-BE49-F238E27FC236}">
                <a16:creationId xmlns:a16="http://schemas.microsoft.com/office/drawing/2014/main" id="{B63DF971-AD80-5C7B-F8EB-2F3F02FC5D06}"/>
              </a:ext>
            </a:extLst>
          </p:cNvPr>
          <p:cNvPicPr>
            <a:picLocks noChangeAspect="1"/>
          </p:cNvPicPr>
          <p:nvPr userDrawn="1"/>
        </p:nvPicPr>
        <p:blipFill>
          <a:blip r:embed="rId19"/>
          <a:stretch>
            <a:fillRect/>
          </a:stretch>
        </p:blipFill>
        <p:spPr>
          <a:xfrm rot="16200000">
            <a:off x="-363735" y="1318909"/>
            <a:ext cx="1538182" cy="217994"/>
          </a:xfrm>
          <a:prstGeom prst="rect">
            <a:avLst/>
          </a:prstGeom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65" r:id="rId6"/>
    <p:sldLayoutId id="2147483653" r:id="rId7"/>
    <p:sldLayoutId id="2147483654" r:id="rId8"/>
    <p:sldLayoutId id="2147483655" r:id="rId9"/>
    <p:sldLayoutId id="2147483656" r:id="rId10"/>
    <p:sldLayoutId id="2147483657" r:id="rId11"/>
    <p:sldLayoutId id="2147483658" r:id="rId12"/>
    <p:sldLayoutId id="2147483659" r:id="rId13"/>
    <p:sldLayoutId id="2147483660" r:id="rId14"/>
    <p:sldLayoutId id="2147483661" r:id="rId15"/>
    <p:sldLayoutId id="2147483662" r:id="rId16"/>
    <p:sldLayoutId id="2147483663" r:id="rId17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HelveticaNeue" panose="00000400000000000000" pitchFamily="2" charset="0"/>
          <a:ea typeface="HelveticaNeue" panose="00000400000000000000" pitchFamily="2" charset="0"/>
          <a:cs typeface="HelveticaNeue" panose="00000400000000000000" pitchFamily="2" charset="0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HelveticaNeue" panose="00000400000000000000" pitchFamily="2" charset="0"/>
          <a:ea typeface="HelveticaNeue" panose="00000400000000000000" pitchFamily="2" charset="0"/>
          <a:cs typeface="HelveticaNeue" panose="00000400000000000000" pitchFamily="2" charset="0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 xmlns:p15="http://schemas.microsoft.com/office/powerpoint/2012/main">
        <p15:guide id="1" pos="454">
          <p15:clr>
            <a:srgbClr val="E46962"/>
          </p15:clr>
        </p15:guide>
        <p15:guide id="2" orient="horz" pos="6066">
          <p15:clr>
            <a:srgbClr val="E46962"/>
          </p15:clr>
        </p15:guide>
        <p15:guide id="3" orient="horz" pos="454">
          <p15:clr>
            <a:srgbClr val="E46962"/>
          </p15:clr>
        </p15:guide>
        <p15:guide id="4" orient="horz" pos="921">
          <p15:clr>
            <a:srgbClr val="E46962"/>
          </p15:clr>
        </p15:guide>
        <p15:guide id="5" pos="907">
          <p15:clr>
            <a:srgbClr val="E46962"/>
          </p15:clr>
        </p15:guide>
        <p15:guide id="6" pos="11066">
          <p15:clr>
            <a:srgbClr val="E46962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gi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gif"/><Relationship Id="rId4" Type="http://schemas.openxmlformats.org/officeDocument/2006/relationships/image" Target="../media/image10.gif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1.xml"/><Relationship Id="rId4" Type="http://schemas.microsoft.com/office/2007/relationships/hdphoto" Target="../media/hdphoto2.wdp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gif"/><Relationship Id="rId4" Type="http://schemas.openxmlformats.org/officeDocument/2006/relationships/image" Target="../media/image10.gif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gi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0.gif"/><Relationship Id="rId4" Type="http://schemas.openxmlformats.org/officeDocument/2006/relationships/image" Target="../media/image13.gi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gi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gif"/><Relationship Id="rId4" Type="http://schemas.openxmlformats.org/officeDocument/2006/relationships/image" Target="../media/image13.gif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jpg"/><Relationship Id="rId3" Type="http://schemas.openxmlformats.org/officeDocument/2006/relationships/image" Target="../media/image12.gif"/><Relationship Id="rId7" Type="http://schemas.openxmlformats.org/officeDocument/2006/relationships/image" Target="../media/image18.gi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17.jpg"/><Relationship Id="rId5" Type="http://schemas.openxmlformats.org/officeDocument/2006/relationships/image" Target="../media/image15.gif"/><Relationship Id="rId4" Type="http://schemas.openxmlformats.org/officeDocument/2006/relationships/image" Target="../media/image11.gi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2AF93E-A368-7C35-5B05-5676275468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" name="Google Shape;871;p18" title="colaboration.gif">
            <a:extLst>
              <a:ext uri="{FF2B5EF4-FFF2-40B4-BE49-F238E27FC236}">
                <a16:creationId xmlns:a16="http://schemas.microsoft.com/office/drawing/2014/main" id="{28C4E730-4EF2-3E7F-B6CA-C51F2B6BC8A9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 l="34432" t="11612" r="34429" b="5324"/>
          <a:stretch/>
        </p:blipFill>
        <p:spPr>
          <a:xfrm>
            <a:off x="271970" y="244341"/>
            <a:ext cx="6530469" cy="9798317"/>
          </a:xfrm>
          <a:prstGeom prst="roundRect">
            <a:avLst>
              <a:gd name="adj" fmla="val 8407"/>
            </a:avLst>
          </a:prstGeom>
          <a:noFill/>
          <a:ln>
            <a:noFill/>
          </a:ln>
        </p:spPr>
      </p:pic>
      <p:cxnSp>
        <p:nvCxnSpPr>
          <p:cNvPr id="69" name="Google Shape;948;p20">
            <a:extLst>
              <a:ext uri="{FF2B5EF4-FFF2-40B4-BE49-F238E27FC236}">
                <a16:creationId xmlns:a16="http://schemas.microsoft.com/office/drawing/2014/main" id="{E4A96D97-8B49-DCE3-399A-FA044BD7F977}"/>
              </a:ext>
            </a:extLst>
          </p:cNvPr>
          <p:cNvCxnSpPr>
            <a:cxnSpLocks/>
          </p:cNvCxnSpPr>
          <p:nvPr/>
        </p:nvCxnSpPr>
        <p:spPr>
          <a:xfrm flipH="1">
            <a:off x="7479444" y="7243604"/>
            <a:ext cx="10100379" cy="0"/>
          </a:xfrm>
          <a:prstGeom prst="straightConnector1">
            <a:avLst/>
          </a:prstGeom>
          <a:noFill/>
          <a:ln w="12700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grpSp>
        <p:nvGrpSpPr>
          <p:cNvPr id="2" name="Grupo 1">
            <a:extLst>
              <a:ext uri="{FF2B5EF4-FFF2-40B4-BE49-F238E27FC236}">
                <a16:creationId xmlns:a16="http://schemas.microsoft.com/office/drawing/2014/main" id="{ACBD9FDB-AC99-5978-9EDE-44F2E8621AEA}"/>
              </a:ext>
            </a:extLst>
          </p:cNvPr>
          <p:cNvGrpSpPr/>
          <p:nvPr/>
        </p:nvGrpSpPr>
        <p:grpSpPr>
          <a:xfrm>
            <a:off x="3537205" y="9064675"/>
            <a:ext cx="6987791" cy="608700"/>
            <a:chOff x="10689240" y="4813865"/>
            <a:chExt cx="6987791" cy="608700"/>
          </a:xfrm>
        </p:grpSpPr>
        <p:sp>
          <p:nvSpPr>
            <p:cNvPr id="3" name="Google Shape;929;p18">
              <a:extLst>
                <a:ext uri="{FF2B5EF4-FFF2-40B4-BE49-F238E27FC236}">
                  <a16:creationId xmlns:a16="http://schemas.microsoft.com/office/drawing/2014/main" id="{BC0CE71F-7B1A-8520-8AD5-669A6011B15B}"/>
                </a:ext>
              </a:extLst>
            </p:cNvPr>
            <p:cNvSpPr/>
            <p:nvPr/>
          </p:nvSpPr>
          <p:spPr>
            <a:xfrm>
              <a:off x="10689240" y="4813865"/>
              <a:ext cx="6987791" cy="608700"/>
            </a:xfrm>
            <a:prstGeom prst="roundRect">
              <a:avLst>
                <a:gd name="adj" fmla="val 50000"/>
              </a:avLst>
            </a:prstGeom>
            <a:solidFill>
              <a:schemeClr val="tx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000" dirty="0">
                <a:latin typeface="Helvetica Neue" panose="020B0604020202020204" pitchFamily="50" charset="0"/>
                <a:ea typeface="Helvetica Neue"/>
                <a:cs typeface="Helvetica Neue"/>
                <a:sym typeface="Helvetica Neue"/>
              </a:endParaRPr>
            </a:p>
          </p:txBody>
        </p:sp>
        <p:grpSp>
          <p:nvGrpSpPr>
            <p:cNvPr id="5" name="Google Shape;1062;p27">
              <a:extLst>
                <a:ext uri="{FF2B5EF4-FFF2-40B4-BE49-F238E27FC236}">
                  <a16:creationId xmlns:a16="http://schemas.microsoft.com/office/drawing/2014/main" id="{9F09AED0-144A-A08F-2E66-151418A9811E}"/>
                </a:ext>
              </a:extLst>
            </p:cNvPr>
            <p:cNvGrpSpPr/>
            <p:nvPr/>
          </p:nvGrpSpPr>
          <p:grpSpPr>
            <a:xfrm>
              <a:off x="10956743" y="4969706"/>
              <a:ext cx="742692" cy="286156"/>
              <a:chOff x="5231437" y="4865371"/>
              <a:chExt cx="2393463" cy="922191"/>
            </a:xfrm>
          </p:grpSpPr>
          <p:cxnSp>
            <p:nvCxnSpPr>
              <p:cNvPr id="6" name="Google Shape;1063;p27">
                <a:extLst>
                  <a:ext uri="{FF2B5EF4-FFF2-40B4-BE49-F238E27FC236}">
                    <a16:creationId xmlns:a16="http://schemas.microsoft.com/office/drawing/2014/main" id="{6D254ECC-7830-2800-37D5-D69A351C9101}"/>
                  </a:ext>
                </a:extLst>
              </p:cNvPr>
              <p:cNvCxnSpPr/>
              <p:nvPr/>
            </p:nvCxnSpPr>
            <p:spPr>
              <a:xfrm>
                <a:off x="5231437" y="5327200"/>
                <a:ext cx="2389800" cy="0"/>
              </a:xfrm>
              <a:prstGeom prst="straightConnector1">
                <a:avLst/>
              </a:prstGeom>
              <a:noFill/>
              <a:ln w="19050" cap="flat" cmpd="sng">
                <a:solidFill>
                  <a:schemeClr val="lt2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7" name="Google Shape;1064;p27">
                <a:extLst>
                  <a:ext uri="{FF2B5EF4-FFF2-40B4-BE49-F238E27FC236}">
                    <a16:creationId xmlns:a16="http://schemas.microsoft.com/office/drawing/2014/main" id="{7F7A804C-3993-21C5-CFE7-AA6C43390028}"/>
                  </a:ext>
                </a:extLst>
              </p:cNvPr>
              <p:cNvCxnSpPr/>
              <p:nvPr/>
            </p:nvCxnSpPr>
            <p:spPr>
              <a:xfrm flipH="1">
                <a:off x="7157200" y="5319862"/>
                <a:ext cx="467700" cy="467700"/>
              </a:xfrm>
              <a:prstGeom prst="straightConnector1">
                <a:avLst/>
              </a:prstGeom>
              <a:noFill/>
              <a:ln w="19050" cap="flat" cmpd="sng">
                <a:solidFill>
                  <a:schemeClr val="lt2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9" name="Google Shape;1065;p27">
                <a:extLst>
                  <a:ext uri="{FF2B5EF4-FFF2-40B4-BE49-F238E27FC236}">
                    <a16:creationId xmlns:a16="http://schemas.microsoft.com/office/drawing/2014/main" id="{981CB8BE-8B6E-4B85-C178-10E3A6EAE364}"/>
                  </a:ext>
                </a:extLst>
              </p:cNvPr>
              <p:cNvCxnSpPr/>
              <p:nvPr/>
            </p:nvCxnSpPr>
            <p:spPr>
              <a:xfrm>
                <a:off x="7157200" y="4865371"/>
                <a:ext cx="467700" cy="467700"/>
              </a:xfrm>
              <a:prstGeom prst="straightConnector1">
                <a:avLst/>
              </a:prstGeom>
              <a:noFill/>
              <a:ln w="19050" cap="flat" cmpd="sng">
                <a:solidFill>
                  <a:schemeClr val="lt2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  <p:sp>
          <p:nvSpPr>
            <p:cNvPr id="4" name="Google Shape;930;p18">
              <a:extLst>
                <a:ext uri="{FF2B5EF4-FFF2-40B4-BE49-F238E27FC236}">
                  <a16:creationId xmlns:a16="http://schemas.microsoft.com/office/drawing/2014/main" id="{4683CA00-BCD5-3090-3C24-947977F9B61C}"/>
                </a:ext>
              </a:extLst>
            </p:cNvPr>
            <p:cNvSpPr txBox="1">
              <a:spLocks/>
            </p:cNvSpPr>
            <p:nvPr/>
          </p:nvSpPr>
          <p:spPr>
            <a:xfrm>
              <a:off x="11053152" y="4859141"/>
              <a:ext cx="6349574" cy="514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L="457200" marR="0" lvl="0" indent="-4572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5600"/>
                <a:buFont typeface="Helvetica Neue"/>
                <a:buNone/>
                <a:defRPr sz="3000" b="0" i="0" u="none" strike="noStrike" cap="none">
                  <a:solidFill>
                    <a:schemeClr val="dk1"/>
                  </a:solidFill>
                  <a:latin typeface="Helvetica" panose="020B0604020202020204" pitchFamily="34" charset="0"/>
                  <a:ea typeface="Helvetica Neue"/>
                  <a:cs typeface="Helvetica" panose="020B0604020202020204" pitchFamily="34" charset="0"/>
                  <a:sym typeface="Helvetica Neue"/>
                </a:defRPr>
              </a:lvl1pPr>
              <a:lvl2pPr marL="914400" marR="0" lvl="1" indent="-4064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5600"/>
                <a:buFont typeface="Helvetica Neue"/>
                <a:buNone/>
                <a:defRPr sz="5600" b="0" i="0" u="none" strike="noStrike" cap="none">
                  <a:solidFill>
                    <a:schemeClr val="dk1"/>
                  </a:solidFill>
                  <a:latin typeface="Helvetica Neue"/>
                  <a:ea typeface="Helvetica Neue"/>
                  <a:cs typeface="Helvetica Neue"/>
                  <a:sym typeface="Helvetica Neue"/>
                </a:defRPr>
              </a:lvl2pPr>
              <a:lvl3pPr marL="1371600" marR="0" lvl="2" indent="-4064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5600"/>
                <a:buFont typeface="Helvetica Neue"/>
                <a:buNone/>
                <a:defRPr sz="5600" b="0" i="0" u="none" strike="noStrike" cap="none">
                  <a:solidFill>
                    <a:schemeClr val="dk1"/>
                  </a:solidFill>
                  <a:latin typeface="Helvetica Neue"/>
                  <a:ea typeface="Helvetica Neue"/>
                  <a:cs typeface="Helvetica Neue"/>
                  <a:sym typeface="Helvetica Neue"/>
                </a:defRPr>
              </a:lvl3pPr>
              <a:lvl4pPr marL="1828800" marR="0" lvl="3" indent="-4064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5600"/>
                <a:buFont typeface="Helvetica Neue"/>
                <a:buNone/>
                <a:defRPr sz="5600" b="0" i="0" u="none" strike="noStrike" cap="none">
                  <a:solidFill>
                    <a:schemeClr val="dk1"/>
                  </a:solidFill>
                  <a:latin typeface="Helvetica Neue"/>
                  <a:ea typeface="Helvetica Neue"/>
                  <a:cs typeface="Helvetica Neue"/>
                  <a:sym typeface="Helvetica Neue"/>
                </a:defRPr>
              </a:lvl4pPr>
              <a:lvl5pPr marL="2286000" marR="0" lvl="4" indent="-4064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5600"/>
                <a:buFont typeface="Helvetica Neue"/>
                <a:buNone/>
                <a:defRPr sz="5600" b="0" i="0" u="none" strike="noStrike" cap="none">
                  <a:solidFill>
                    <a:schemeClr val="dk1"/>
                  </a:solidFill>
                  <a:latin typeface="Helvetica Neue"/>
                  <a:ea typeface="Helvetica Neue"/>
                  <a:cs typeface="Helvetica Neue"/>
                  <a:sym typeface="Helvetica Neue"/>
                </a:defRPr>
              </a:lvl5pPr>
              <a:lvl6pPr marL="2743200" marR="0" lvl="5" indent="-4064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5600"/>
                <a:buFont typeface="Helvetica Neue"/>
                <a:buNone/>
                <a:defRPr sz="5600" b="0" i="0" u="none" strike="noStrike" cap="none">
                  <a:solidFill>
                    <a:schemeClr val="dk1"/>
                  </a:solidFill>
                  <a:latin typeface="Helvetica Neue"/>
                  <a:ea typeface="Helvetica Neue"/>
                  <a:cs typeface="Helvetica Neue"/>
                  <a:sym typeface="Helvetica Neue"/>
                </a:defRPr>
              </a:lvl6pPr>
              <a:lvl7pPr marL="3200400" marR="0" lvl="6" indent="-4064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5600"/>
                <a:buFont typeface="Helvetica Neue"/>
                <a:buNone/>
                <a:defRPr sz="5600" b="0" i="0" u="none" strike="noStrike" cap="none">
                  <a:solidFill>
                    <a:schemeClr val="dk1"/>
                  </a:solidFill>
                  <a:latin typeface="Helvetica Neue"/>
                  <a:ea typeface="Helvetica Neue"/>
                  <a:cs typeface="Helvetica Neue"/>
                  <a:sym typeface="Helvetica Neue"/>
                </a:defRPr>
              </a:lvl7pPr>
              <a:lvl8pPr marL="3657600" marR="0" lvl="7" indent="-4064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5600"/>
                <a:buFont typeface="Helvetica Neue"/>
                <a:buNone/>
                <a:defRPr sz="5600" b="0" i="0" u="none" strike="noStrike" cap="none">
                  <a:solidFill>
                    <a:schemeClr val="dk1"/>
                  </a:solidFill>
                  <a:latin typeface="Helvetica Neue"/>
                  <a:ea typeface="Helvetica Neue"/>
                  <a:cs typeface="Helvetica Neue"/>
                  <a:sym typeface="Helvetica Neue"/>
                </a:defRPr>
              </a:lvl8pPr>
              <a:lvl9pPr marL="4114800" marR="0" lvl="8" indent="-4064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5600"/>
                <a:buFont typeface="Helvetica Neue"/>
                <a:buNone/>
                <a:defRPr sz="5600" b="0" i="0" u="none" strike="noStrike" cap="none">
                  <a:solidFill>
                    <a:schemeClr val="dk1"/>
                  </a:solidFill>
                  <a:latin typeface="Helvetica Neue"/>
                  <a:ea typeface="Helvetica Neue"/>
                  <a:cs typeface="Helvetica Neue"/>
                  <a:sym typeface="Helvetica Neue"/>
                </a:defRPr>
              </a:lvl9pPr>
            </a:lstStyle>
            <a:p>
              <a:pPr marL="0" indent="0" algn="r"/>
              <a:r>
                <a:rPr lang="en-GB" sz="2400" cap="all" dirty="0">
                  <a:solidFill>
                    <a:schemeClr val="bg1"/>
                  </a:solidFill>
                  <a:latin typeface="HelveticaNeueLT Std Lt" panose="020B0403020202020204" pitchFamily="34" charset="0"/>
                </a:rPr>
                <a:t>Write  CONTENT category HERE</a:t>
              </a:r>
            </a:p>
          </p:txBody>
        </p:sp>
      </p:grpSp>
      <p:sp>
        <p:nvSpPr>
          <p:cNvPr id="75" name="Título 74">
            <a:extLst>
              <a:ext uri="{FF2B5EF4-FFF2-40B4-BE49-F238E27FC236}">
                <a16:creationId xmlns:a16="http://schemas.microsoft.com/office/drawing/2014/main" id="{FFB5F49B-B9E4-513B-DEED-19EE1EBF8D4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519149" y="919699"/>
            <a:ext cx="8423537" cy="1885800"/>
          </a:xfrm>
        </p:spPr>
        <p:txBody>
          <a:bodyPr/>
          <a:lstStyle/>
          <a:p>
            <a:r>
              <a:rPr lang="es-ES" dirty="0">
                <a:latin typeface="HelveticaNeueLT Std Med" panose="020B0604020202020204" pitchFamily="34" charset="0"/>
              </a:rPr>
              <a:t>Título Principal</a:t>
            </a:r>
          </a:p>
        </p:txBody>
      </p:sp>
    </p:spTree>
    <p:extLst>
      <p:ext uri="{BB962C8B-B14F-4D97-AF65-F5344CB8AC3E}">
        <p14:creationId xmlns:p14="http://schemas.microsoft.com/office/powerpoint/2010/main" val="43367146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74" name="Google Shape;1074;p28" title="7.png"/>
          <p:cNvPicPr preferRelativeResize="0"/>
          <p:nvPr/>
        </p:nvPicPr>
        <p:blipFill rotWithShape="1">
          <a:blip r:embed="rId3">
            <a:alphaModFix/>
          </a:blip>
          <a:srcRect t="10398" b="10406"/>
          <a:stretch/>
        </p:blipFill>
        <p:spPr>
          <a:xfrm rot="5399886">
            <a:off x="-1078644" y="5720712"/>
            <a:ext cx="9084600" cy="4047000"/>
          </a:xfrm>
          <a:prstGeom prst="roundRect">
            <a:avLst>
              <a:gd name="adj" fmla="val 18405"/>
            </a:avLst>
          </a:prstGeom>
          <a:solidFill>
            <a:schemeClr val="lt1"/>
          </a:solidFill>
          <a:ln>
            <a:noFill/>
          </a:ln>
        </p:spPr>
      </p:pic>
      <p:sp>
        <p:nvSpPr>
          <p:cNvPr id="1075" name="Google Shape;1075;p28"/>
          <p:cNvSpPr txBox="1">
            <a:spLocks noGrp="1"/>
          </p:cNvSpPr>
          <p:nvPr>
            <p:ph type="title"/>
          </p:nvPr>
        </p:nvSpPr>
        <p:spPr>
          <a:xfrm>
            <a:off x="7393125" y="1931350"/>
            <a:ext cx="10174800" cy="2819100"/>
          </a:xfrm>
          <a:prstGeom prst="rect">
            <a:avLst/>
          </a:prstGeom>
        </p:spPr>
        <p:txBody>
          <a:bodyPr spcFirstLastPara="1" wrap="square" lIns="182850" tIns="182850" rIns="182850" bIns="18285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>
                <a:latin typeface="HelveticaNeueLT Std" panose="020B0604020202020204" pitchFamily="34" charset="0"/>
              </a:rPr>
              <a:t>Antiaging eye contour</a:t>
            </a:r>
            <a:endParaRPr dirty="0">
              <a:latin typeface="HelveticaNeueLT Std" panose="020B0604020202020204" pitchFamily="34" charset="0"/>
            </a:endParaRPr>
          </a:p>
        </p:txBody>
      </p:sp>
      <p:sp>
        <p:nvSpPr>
          <p:cNvPr id="1076" name="Google Shape;1076;p28"/>
          <p:cNvSpPr/>
          <p:nvPr/>
        </p:nvSpPr>
        <p:spPr>
          <a:xfrm>
            <a:off x="4166950" y="8883050"/>
            <a:ext cx="12104100" cy="432300"/>
          </a:xfrm>
          <a:prstGeom prst="roundRect">
            <a:avLst>
              <a:gd name="adj" fmla="val 50000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Helvetica Neue" panose="020B0604020202020204" pitchFamily="50" charset="0"/>
              <a:ea typeface="Helvetica Neue"/>
              <a:cs typeface="Helvetica Neue"/>
              <a:sym typeface="Helvetica Neue"/>
            </a:endParaRPr>
          </a:p>
        </p:txBody>
      </p:sp>
      <p:cxnSp>
        <p:nvCxnSpPr>
          <p:cNvPr id="1080" name="Google Shape;1080;p28"/>
          <p:cNvCxnSpPr/>
          <p:nvPr/>
        </p:nvCxnSpPr>
        <p:spPr>
          <a:xfrm rot="10800000">
            <a:off x="7416725" y="1316450"/>
            <a:ext cx="8854200" cy="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grpSp>
        <p:nvGrpSpPr>
          <p:cNvPr id="1081" name="Google Shape;1081;p28"/>
          <p:cNvGrpSpPr/>
          <p:nvPr/>
        </p:nvGrpSpPr>
        <p:grpSpPr>
          <a:xfrm>
            <a:off x="4387588" y="8956114"/>
            <a:ext cx="742692" cy="286156"/>
            <a:chOff x="5231437" y="4865371"/>
            <a:chExt cx="2393463" cy="922191"/>
          </a:xfrm>
        </p:grpSpPr>
        <p:cxnSp>
          <p:nvCxnSpPr>
            <p:cNvPr id="1082" name="Google Shape;1082;p28"/>
            <p:cNvCxnSpPr/>
            <p:nvPr/>
          </p:nvCxnSpPr>
          <p:spPr>
            <a:xfrm>
              <a:off x="5231437" y="5327200"/>
              <a:ext cx="2389800" cy="0"/>
            </a:xfrm>
            <a:prstGeom prst="straightConnector1">
              <a:avLst/>
            </a:prstGeom>
            <a:noFill/>
            <a:ln w="19050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3" name="Google Shape;1083;p28"/>
            <p:cNvCxnSpPr/>
            <p:nvPr/>
          </p:nvCxnSpPr>
          <p:spPr>
            <a:xfrm flipH="1">
              <a:off x="7157200" y="5319862"/>
              <a:ext cx="467700" cy="467700"/>
            </a:xfrm>
            <a:prstGeom prst="straightConnector1">
              <a:avLst/>
            </a:prstGeom>
            <a:noFill/>
            <a:ln w="19050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4" name="Google Shape;1084;p28"/>
            <p:cNvCxnSpPr/>
            <p:nvPr/>
          </p:nvCxnSpPr>
          <p:spPr>
            <a:xfrm>
              <a:off x="7157200" y="4865371"/>
              <a:ext cx="467700" cy="467700"/>
            </a:xfrm>
            <a:prstGeom prst="straightConnector1">
              <a:avLst/>
            </a:prstGeom>
            <a:noFill/>
            <a:ln w="19050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085" name="Google Shape;1085;p28"/>
          <p:cNvSpPr txBox="1">
            <a:spLocks noGrp="1"/>
          </p:cNvSpPr>
          <p:nvPr>
            <p:ph type="body" idx="3"/>
          </p:nvPr>
        </p:nvSpPr>
        <p:spPr>
          <a:xfrm>
            <a:off x="7416725" y="4864469"/>
            <a:ext cx="4621500" cy="3324300"/>
          </a:xfrm>
          <a:prstGeom prst="rect">
            <a:avLst/>
          </a:prstGeom>
        </p:spPr>
        <p:txBody>
          <a:bodyPr spcFirstLastPara="1" wrap="square" lIns="182850" tIns="182850" rIns="182850" bIns="1828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b="1" dirty="0" err="1">
                <a:latin typeface="HelveticaNeueLT Std" panose="020B0604020202020204" pitchFamily="34" charset="0"/>
              </a:rPr>
              <a:t>Beneficios</a:t>
            </a:r>
            <a:r>
              <a:rPr lang="en-GB" b="1" dirty="0">
                <a:latin typeface="HelveticaNeueLT Std" panose="020B0604020202020204" pitchFamily="34" charset="0"/>
              </a:rPr>
              <a:t>:</a:t>
            </a:r>
            <a:endParaRPr b="1" dirty="0">
              <a:latin typeface="HelveticaNeueLT Std" panose="020B0604020202020204" pitchFamily="34" charset="0"/>
            </a:endParaRPr>
          </a:p>
          <a:p>
            <a:pPr marL="0" lvl="0" indent="0" algn="l" rtl="0">
              <a:spcBef>
                <a:spcPts val="2400"/>
              </a:spcBef>
              <a:spcAft>
                <a:spcPts val="0"/>
              </a:spcAft>
              <a:buNone/>
            </a:pPr>
            <a:r>
              <a:rPr lang="en-GB" dirty="0">
                <a:latin typeface="HelveticaNeueLT Std" panose="020B0604020202020204" pitchFamily="34" charset="0"/>
                <a:ea typeface="Helvetica Neue Light"/>
                <a:sym typeface="Helvetica Neue Light"/>
              </a:rPr>
              <a:t>✔ Lorem ipsum </a:t>
            </a:r>
            <a:r>
              <a:rPr lang="en-GB" dirty="0" err="1">
                <a:latin typeface="HelveticaNeueLT Std" panose="020B0604020202020204" pitchFamily="34" charset="0"/>
                <a:ea typeface="Helvetica Neue Light"/>
                <a:sym typeface="Helvetica Neue Light"/>
              </a:rPr>
              <a:t>dolor</a:t>
            </a:r>
            <a:r>
              <a:rPr lang="en-GB" dirty="0">
                <a:latin typeface="HelveticaNeueLT Std" panose="020B0604020202020204" pitchFamily="34" charset="0"/>
                <a:ea typeface="Helvetica Neue Light"/>
                <a:sym typeface="Helvetica Neue Light"/>
              </a:rPr>
              <a:t> sit </a:t>
            </a:r>
            <a:r>
              <a:rPr lang="en-GB" dirty="0" err="1">
                <a:latin typeface="HelveticaNeueLT Std" panose="020B0604020202020204" pitchFamily="34" charset="0"/>
                <a:ea typeface="Helvetica Neue Light"/>
                <a:sym typeface="Helvetica Neue Light"/>
              </a:rPr>
              <a:t>amet</a:t>
            </a:r>
            <a:endParaRPr dirty="0">
              <a:latin typeface="HelveticaNeueLT Std" panose="020B0604020202020204" pitchFamily="34" charset="0"/>
              <a:ea typeface="Helvetica Neue Light"/>
              <a:sym typeface="Helvetica Neue Light"/>
            </a:endParaRPr>
          </a:p>
          <a:p>
            <a:pPr marL="0" lvl="0" indent="0" algn="l" rtl="0">
              <a:spcBef>
                <a:spcPts val="2400"/>
              </a:spcBef>
              <a:spcAft>
                <a:spcPts val="0"/>
              </a:spcAft>
              <a:buNone/>
            </a:pPr>
            <a:r>
              <a:rPr lang="en-GB" dirty="0">
                <a:latin typeface="HelveticaNeueLT Std" panose="020B0604020202020204" pitchFamily="34" charset="0"/>
                <a:ea typeface="Helvetica Neue Light"/>
                <a:sym typeface="Helvetica Neue Light"/>
              </a:rPr>
              <a:t>✔ Lorem ipsum </a:t>
            </a:r>
            <a:r>
              <a:rPr lang="en-GB" dirty="0" err="1">
                <a:latin typeface="HelveticaNeueLT Std" panose="020B0604020202020204" pitchFamily="34" charset="0"/>
                <a:ea typeface="Helvetica Neue Light"/>
                <a:sym typeface="Helvetica Neue Light"/>
              </a:rPr>
              <a:t>dolor</a:t>
            </a:r>
            <a:r>
              <a:rPr lang="en-GB" dirty="0">
                <a:latin typeface="HelveticaNeueLT Std" panose="020B0604020202020204" pitchFamily="34" charset="0"/>
                <a:ea typeface="Helvetica Neue Light"/>
                <a:sym typeface="Helvetica Neue Light"/>
              </a:rPr>
              <a:t> sit </a:t>
            </a:r>
            <a:r>
              <a:rPr lang="en-GB" dirty="0" err="1">
                <a:latin typeface="HelveticaNeueLT Std" panose="020B0604020202020204" pitchFamily="34" charset="0"/>
                <a:ea typeface="Helvetica Neue Light"/>
                <a:sym typeface="Helvetica Neue Light"/>
              </a:rPr>
              <a:t>amet</a:t>
            </a:r>
            <a:endParaRPr dirty="0">
              <a:latin typeface="HelveticaNeueLT Std" panose="020B0604020202020204" pitchFamily="34" charset="0"/>
              <a:ea typeface="Helvetica Neue Light"/>
              <a:sym typeface="Helvetica Neue Light"/>
            </a:endParaRPr>
          </a:p>
          <a:p>
            <a:pPr marL="0" lvl="0" indent="0" algn="l" rtl="0">
              <a:spcBef>
                <a:spcPts val="2400"/>
              </a:spcBef>
              <a:spcAft>
                <a:spcPts val="0"/>
              </a:spcAft>
              <a:buNone/>
            </a:pPr>
            <a:r>
              <a:rPr lang="en-GB" dirty="0">
                <a:latin typeface="HelveticaNeueLT Std" panose="020B0604020202020204" pitchFamily="34" charset="0"/>
                <a:ea typeface="Helvetica Neue Light"/>
                <a:sym typeface="Helvetica Neue Light"/>
              </a:rPr>
              <a:t>✔ Lorem ipsum </a:t>
            </a:r>
            <a:r>
              <a:rPr lang="en-GB" dirty="0" err="1">
                <a:latin typeface="HelveticaNeueLT Std" panose="020B0604020202020204" pitchFamily="34" charset="0"/>
                <a:ea typeface="Helvetica Neue Light"/>
                <a:sym typeface="Helvetica Neue Light"/>
              </a:rPr>
              <a:t>dolor</a:t>
            </a:r>
            <a:r>
              <a:rPr lang="en-GB" dirty="0">
                <a:latin typeface="HelveticaNeueLT Std" panose="020B0604020202020204" pitchFamily="34" charset="0"/>
                <a:ea typeface="Helvetica Neue Light"/>
                <a:sym typeface="Helvetica Neue Light"/>
              </a:rPr>
              <a:t> sit </a:t>
            </a:r>
            <a:r>
              <a:rPr lang="en-GB" dirty="0" err="1">
                <a:latin typeface="HelveticaNeueLT Std" panose="020B0604020202020204" pitchFamily="34" charset="0"/>
                <a:ea typeface="Helvetica Neue Light"/>
                <a:sym typeface="Helvetica Neue Light"/>
              </a:rPr>
              <a:t>amet</a:t>
            </a:r>
            <a:endParaRPr dirty="0">
              <a:latin typeface="HelveticaNeueLT Std" panose="020B0604020202020204" pitchFamily="34" charset="0"/>
              <a:ea typeface="Helvetica Neue Light"/>
              <a:sym typeface="Helvetica Neue Light"/>
            </a:endParaRPr>
          </a:p>
          <a:p>
            <a:pPr marL="0" lvl="0" indent="0" algn="l" rtl="0">
              <a:spcBef>
                <a:spcPts val="2400"/>
              </a:spcBef>
              <a:spcAft>
                <a:spcPts val="2400"/>
              </a:spcAft>
              <a:buNone/>
            </a:pPr>
            <a:r>
              <a:rPr lang="en-GB" dirty="0">
                <a:latin typeface="HelveticaNeueLT Std" panose="020B0604020202020204" pitchFamily="34" charset="0"/>
                <a:ea typeface="Helvetica Neue Light"/>
                <a:sym typeface="Helvetica Neue Light"/>
              </a:rPr>
              <a:t>✔ Lorem ipsum </a:t>
            </a:r>
            <a:r>
              <a:rPr lang="en-GB" dirty="0" err="1">
                <a:latin typeface="HelveticaNeueLT Std" panose="020B0604020202020204" pitchFamily="34" charset="0"/>
                <a:ea typeface="Helvetica Neue Light"/>
                <a:sym typeface="Helvetica Neue Light"/>
              </a:rPr>
              <a:t>dolor</a:t>
            </a:r>
            <a:r>
              <a:rPr lang="en-GB" dirty="0">
                <a:latin typeface="HelveticaNeueLT Std" panose="020B0604020202020204" pitchFamily="34" charset="0"/>
                <a:ea typeface="Helvetica Neue Light"/>
                <a:sym typeface="Helvetica Neue Light"/>
              </a:rPr>
              <a:t> sit </a:t>
            </a:r>
            <a:r>
              <a:rPr lang="en-GB" dirty="0" err="1">
                <a:latin typeface="HelveticaNeueLT Std" panose="020B0604020202020204" pitchFamily="34" charset="0"/>
                <a:ea typeface="Helvetica Neue Light"/>
                <a:sym typeface="Helvetica Neue Light"/>
              </a:rPr>
              <a:t>amet</a:t>
            </a:r>
            <a:endParaRPr dirty="0">
              <a:latin typeface="HelveticaNeueLT Std" panose="020B0604020202020204" pitchFamily="34" charset="0"/>
            </a:endParaRPr>
          </a:p>
        </p:txBody>
      </p:sp>
      <p:sp>
        <p:nvSpPr>
          <p:cNvPr id="1086" name="Google Shape;1086;p28"/>
          <p:cNvSpPr txBox="1">
            <a:spLocks noGrp="1"/>
          </p:cNvSpPr>
          <p:nvPr>
            <p:ph type="body" idx="4"/>
          </p:nvPr>
        </p:nvSpPr>
        <p:spPr>
          <a:xfrm>
            <a:off x="12946379" y="4864469"/>
            <a:ext cx="4621500" cy="3324300"/>
          </a:xfrm>
          <a:prstGeom prst="rect">
            <a:avLst/>
          </a:prstGeom>
        </p:spPr>
        <p:txBody>
          <a:bodyPr spcFirstLastPara="1" wrap="square" lIns="182850" tIns="182850" rIns="182850" bIns="1828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b="1" dirty="0" err="1">
                <a:latin typeface="HelveticaNeueLT Std" panose="020B0604020202020204" pitchFamily="34" charset="0"/>
              </a:rPr>
              <a:t>Características</a:t>
            </a:r>
            <a:r>
              <a:rPr lang="en-GB" b="1" dirty="0">
                <a:latin typeface="HelveticaNeueLT Std" panose="020B0604020202020204" pitchFamily="34" charset="0"/>
              </a:rPr>
              <a:t>:</a:t>
            </a:r>
            <a:endParaRPr b="1" dirty="0">
              <a:latin typeface="HelveticaNeueLT Std" panose="020B0604020202020204" pitchFamily="34" charset="0"/>
            </a:endParaRPr>
          </a:p>
          <a:p>
            <a:pPr marL="0" lvl="0" indent="0" algn="l" rtl="0">
              <a:spcBef>
                <a:spcPts val="2400"/>
              </a:spcBef>
              <a:spcAft>
                <a:spcPts val="0"/>
              </a:spcAft>
              <a:buNone/>
            </a:pPr>
            <a:r>
              <a:rPr lang="en-GB" dirty="0">
                <a:latin typeface="HelveticaNeueLT Std" panose="020B0604020202020204" pitchFamily="34" charset="0"/>
                <a:ea typeface="Helvetica Neue Light"/>
                <a:sym typeface="Helvetica Neue Light"/>
              </a:rPr>
              <a:t>✔ Lorem ipsum </a:t>
            </a:r>
            <a:r>
              <a:rPr lang="en-GB" dirty="0" err="1">
                <a:latin typeface="HelveticaNeueLT Std" panose="020B0604020202020204" pitchFamily="34" charset="0"/>
                <a:ea typeface="Helvetica Neue Light"/>
                <a:sym typeface="Helvetica Neue Light"/>
              </a:rPr>
              <a:t>dolor</a:t>
            </a:r>
            <a:r>
              <a:rPr lang="en-GB" dirty="0">
                <a:latin typeface="HelveticaNeueLT Std" panose="020B0604020202020204" pitchFamily="34" charset="0"/>
                <a:ea typeface="Helvetica Neue Light"/>
                <a:sym typeface="Helvetica Neue Light"/>
              </a:rPr>
              <a:t> sit </a:t>
            </a:r>
            <a:r>
              <a:rPr lang="en-GB" dirty="0" err="1">
                <a:latin typeface="HelveticaNeueLT Std" panose="020B0604020202020204" pitchFamily="34" charset="0"/>
                <a:ea typeface="Helvetica Neue Light"/>
                <a:sym typeface="Helvetica Neue Light"/>
              </a:rPr>
              <a:t>amet</a:t>
            </a:r>
            <a:endParaRPr dirty="0">
              <a:latin typeface="HelveticaNeueLT Std" panose="020B0604020202020204" pitchFamily="34" charset="0"/>
              <a:ea typeface="Helvetica Neue Light"/>
              <a:sym typeface="Helvetica Neue Light"/>
            </a:endParaRPr>
          </a:p>
          <a:p>
            <a:pPr marL="0" lvl="0" indent="0" algn="l" rtl="0">
              <a:spcBef>
                <a:spcPts val="2400"/>
              </a:spcBef>
              <a:spcAft>
                <a:spcPts val="0"/>
              </a:spcAft>
              <a:buNone/>
            </a:pPr>
            <a:r>
              <a:rPr lang="en-GB" dirty="0">
                <a:latin typeface="HelveticaNeueLT Std" panose="020B0604020202020204" pitchFamily="34" charset="0"/>
                <a:ea typeface="Helvetica Neue Light"/>
                <a:sym typeface="Helvetica Neue Light"/>
              </a:rPr>
              <a:t>✔ Lorem ipsum </a:t>
            </a:r>
            <a:r>
              <a:rPr lang="en-GB" dirty="0" err="1">
                <a:latin typeface="HelveticaNeueLT Std" panose="020B0604020202020204" pitchFamily="34" charset="0"/>
                <a:ea typeface="Helvetica Neue Light"/>
                <a:sym typeface="Helvetica Neue Light"/>
              </a:rPr>
              <a:t>dolor</a:t>
            </a:r>
            <a:r>
              <a:rPr lang="en-GB" dirty="0">
                <a:latin typeface="HelveticaNeueLT Std" panose="020B0604020202020204" pitchFamily="34" charset="0"/>
                <a:ea typeface="Helvetica Neue Light"/>
                <a:sym typeface="Helvetica Neue Light"/>
              </a:rPr>
              <a:t> sit </a:t>
            </a:r>
            <a:r>
              <a:rPr lang="en-GB" dirty="0" err="1">
                <a:latin typeface="HelveticaNeueLT Std" panose="020B0604020202020204" pitchFamily="34" charset="0"/>
                <a:ea typeface="Helvetica Neue Light"/>
                <a:sym typeface="Helvetica Neue Light"/>
              </a:rPr>
              <a:t>amet</a:t>
            </a:r>
            <a:endParaRPr dirty="0">
              <a:latin typeface="HelveticaNeueLT Std" panose="020B0604020202020204" pitchFamily="34" charset="0"/>
              <a:ea typeface="Helvetica Neue Light"/>
              <a:sym typeface="Helvetica Neue Light"/>
            </a:endParaRPr>
          </a:p>
          <a:p>
            <a:pPr marL="0" lvl="0" indent="0" algn="l" rtl="0">
              <a:spcBef>
                <a:spcPts val="2400"/>
              </a:spcBef>
              <a:spcAft>
                <a:spcPts val="0"/>
              </a:spcAft>
              <a:buNone/>
            </a:pPr>
            <a:r>
              <a:rPr lang="en-GB" dirty="0">
                <a:latin typeface="HelveticaNeueLT Std" panose="020B0604020202020204" pitchFamily="34" charset="0"/>
                <a:ea typeface="Helvetica Neue Light"/>
                <a:sym typeface="Helvetica Neue Light"/>
              </a:rPr>
              <a:t>✔ Lorem ipsum </a:t>
            </a:r>
            <a:r>
              <a:rPr lang="en-GB" dirty="0" err="1">
                <a:latin typeface="HelveticaNeueLT Std" panose="020B0604020202020204" pitchFamily="34" charset="0"/>
                <a:ea typeface="Helvetica Neue Light"/>
                <a:sym typeface="Helvetica Neue Light"/>
              </a:rPr>
              <a:t>dolor</a:t>
            </a:r>
            <a:r>
              <a:rPr lang="en-GB" dirty="0">
                <a:latin typeface="HelveticaNeueLT Std" panose="020B0604020202020204" pitchFamily="34" charset="0"/>
                <a:ea typeface="Helvetica Neue Light"/>
                <a:sym typeface="Helvetica Neue Light"/>
              </a:rPr>
              <a:t> sit </a:t>
            </a:r>
            <a:r>
              <a:rPr lang="en-GB" dirty="0" err="1">
                <a:latin typeface="HelveticaNeueLT Std" panose="020B0604020202020204" pitchFamily="34" charset="0"/>
                <a:ea typeface="Helvetica Neue Light"/>
                <a:sym typeface="Helvetica Neue Light"/>
              </a:rPr>
              <a:t>amet</a:t>
            </a:r>
            <a:endParaRPr dirty="0">
              <a:latin typeface="HelveticaNeueLT Std" panose="020B0604020202020204" pitchFamily="34" charset="0"/>
              <a:ea typeface="Helvetica Neue Light"/>
              <a:sym typeface="Helvetica Neue Light"/>
            </a:endParaRPr>
          </a:p>
          <a:p>
            <a:pPr marL="0" lvl="0" indent="0" algn="l" rtl="0">
              <a:spcBef>
                <a:spcPts val="2400"/>
              </a:spcBef>
              <a:spcAft>
                <a:spcPts val="2400"/>
              </a:spcAft>
              <a:buNone/>
            </a:pPr>
            <a:r>
              <a:rPr lang="en-GB" dirty="0">
                <a:latin typeface="HelveticaNeueLT Std" panose="020B0604020202020204" pitchFamily="34" charset="0"/>
                <a:ea typeface="Helvetica Neue Light"/>
                <a:sym typeface="Helvetica Neue Light"/>
              </a:rPr>
              <a:t>✔ Lorem ipsum </a:t>
            </a:r>
            <a:r>
              <a:rPr lang="en-GB" dirty="0" err="1">
                <a:latin typeface="HelveticaNeueLT Std" panose="020B0604020202020204" pitchFamily="34" charset="0"/>
                <a:ea typeface="Helvetica Neue Light"/>
                <a:sym typeface="Helvetica Neue Light"/>
              </a:rPr>
              <a:t>dolor</a:t>
            </a:r>
            <a:r>
              <a:rPr lang="en-GB" dirty="0">
                <a:latin typeface="HelveticaNeueLT Std" panose="020B0604020202020204" pitchFamily="34" charset="0"/>
                <a:ea typeface="Helvetica Neue Light"/>
                <a:sym typeface="Helvetica Neue Light"/>
              </a:rPr>
              <a:t> sit </a:t>
            </a:r>
            <a:r>
              <a:rPr lang="en-GB" dirty="0" err="1">
                <a:latin typeface="HelveticaNeueLT Std" panose="020B0604020202020204" pitchFamily="34" charset="0"/>
                <a:ea typeface="Helvetica Neue Light"/>
                <a:sym typeface="Helvetica Neue Light"/>
              </a:rPr>
              <a:t>amet</a:t>
            </a:r>
            <a:endParaRPr dirty="0">
              <a:latin typeface="HelveticaNeueLT Std" panose="020B0604020202020204" pitchFamily="34" charset="0"/>
            </a:endParaRPr>
          </a:p>
        </p:txBody>
      </p:sp>
      <p:cxnSp>
        <p:nvCxnSpPr>
          <p:cNvPr id="1087" name="Google Shape;1087;p28"/>
          <p:cNvCxnSpPr/>
          <p:nvPr/>
        </p:nvCxnSpPr>
        <p:spPr>
          <a:xfrm rot="10800000">
            <a:off x="12807875" y="4816400"/>
            <a:ext cx="0" cy="302730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1088" name="Google Shape;1088;p28" title="product-antiagingeyecontour19.png"/>
          <p:cNvPicPr preferRelativeResize="0">
            <a:picLocks noGrp="1"/>
          </p:cNvPicPr>
          <p:nvPr>
            <p:ph type="pic" idx="5"/>
          </p:nvPr>
        </p:nvPicPr>
        <p:blipFill rotWithShape="1">
          <a:blip r:embed="rId4">
            <a:alphaModFix/>
          </a:blip>
          <a:srcRect l="14469" r="14462"/>
          <a:stretch/>
        </p:blipFill>
        <p:spPr>
          <a:xfrm>
            <a:off x="1765000" y="1679525"/>
            <a:ext cx="5987875" cy="7389400"/>
          </a:xfrm>
          <a:prstGeom prst="rect">
            <a:avLst/>
          </a:prstGeom>
        </p:spPr>
      </p:pic>
      <p:sp>
        <p:nvSpPr>
          <p:cNvPr id="5" name="Google Shape;1059;p27">
            <a:extLst>
              <a:ext uri="{FF2B5EF4-FFF2-40B4-BE49-F238E27FC236}">
                <a16:creationId xmlns:a16="http://schemas.microsoft.com/office/drawing/2014/main" id="{56A843E2-B648-5D3B-E5CD-0B31F54D857B}"/>
              </a:ext>
            </a:extLst>
          </p:cNvPr>
          <p:cNvSpPr txBox="1">
            <a:spLocks noGrp="1"/>
          </p:cNvSpPr>
          <p:nvPr>
            <p:ph type="title" idx="2"/>
          </p:nvPr>
        </p:nvSpPr>
        <p:spPr>
          <a:xfrm>
            <a:off x="1248031" y="720000"/>
            <a:ext cx="7021800" cy="1145400"/>
          </a:xfrm>
          <a:prstGeom prst="rect">
            <a:avLst/>
          </a:prstGeom>
        </p:spPr>
        <p:txBody>
          <a:bodyPr spcFirstLastPara="1" wrap="square" lIns="182850" tIns="182850" rIns="182850" bIns="1828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>
                <a:latin typeface="HelveticaNeueLT Std Med" panose="020B0604020202020204" pitchFamily="34" charset="0"/>
              </a:rPr>
              <a:t>Línea de </a:t>
            </a:r>
            <a:r>
              <a:rPr lang="en-GB" dirty="0" err="1">
                <a:latin typeface="HelveticaNeueLT Std Med" panose="020B0604020202020204" pitchFamily="34" charset="0"/>
              </a:rPr>
              <a:t>producto</a:t>
            </a:r>
            <a:r>
              <a:rPr lang="en-GB" dirty="0">
                <a:latin typeface="HelveticaNeueLT Std Med" panose="020B0604020202020204" pitchFamily="34" charset="0"/>
              </a:rPr>
              <a:t> X</a:t>
            </a:r>
            <a:endParaRPr dirty="0">
              <a:latin typeface="HelveticaNeueLT Std Med" panose="020B0604020202020204" pitchFamily="34" charset="0"/>
            </a:endParaRPr>
          </a:p>
        </p:txBody>
      </p:sp>
      <p:sp>
        <p:nvSpPr>
          <p:cNvPr id="4" name="Google Shape;1058;p27">
            <a:extLst>
              <a:ext uri="{FF2B5EF4-FFF2-40B4-BE49-F238E27FC236}">
                <a16:creationId xmlns:a16="http://schemas.microsoft.com/office/drawing/2014/main" id="{47B866F7-6048-5C2D-875C-7F10B6ECBBAD}"/>
              </a:ext>
            </a:extLst>
          </p:cNvPr>
          <p:cNvSpPr txBox="1">
            <a:spLocks/>
          </p:cNvSpPr>
          <p:nvPr/>
        </p:nvSpPr>
        <p:spPr>
          <a:xfrm>
            <a:off x="5639400" y="8981938"/>
            <a:ext cx="10628400" cy="28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746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300"/>
              <a:buFont typeface="Helvetica Neue Light"/>
              <a:buChar char="●"/>
              <a:defRPr sz="2300" b="0" i="1" u="none" strike="noStrike" cap="none">
                <a:solidFill>
                  <a:schemeClr val="lt2"/>
                </a:solidFill>
                <a:latin typeface="Helvetica" panose="020B0604020202020204" pitchFamily="34" charset="0"/>
                <a:ea typeface="Helvetica" panose="020B0604020202020204" pitchFamily="34" charset="0"/>
                <a:cs typeface="Helvetica" panose="020B0604020202020204" pitchFamily="34" charset="0"/>
                <a:sym typeface="Helvetica Neue Light"/>
              </a:defRPr>
            </a:lvl1pPr>
            <a:lvl2pPr marL="914400" marR="0" lvl="1" indent="-3746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300"/>
              <a:buFont typeface="Helvetica Neue Light"/>
              <a:buChar char="○"/>
              <a:defRPr sz="2300" b="0" i="1" u="none" strike="noStrike" cap="none">
                <a:solidFill>
                  <a:schemeClr val="lt2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marL="1371600" marR="0" lvl="2" indent="-3746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300"/>
              <a:buFont typeface="Helvetica Neue Light"/>
              <a:buChar char="■"/>
              <a:defRPr sz="2300" b="0" i="1" u="none" strike="noStrike" cap="none">
                <a:solidFill>
                  <a:schemeClr val="lt2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marL="1828800" marR="0" lvl="3" indent="-3746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300"/>
              <a:buFont typeface="Helvetica Neue Light"/>
              <a:buChar char="●"/>
              <a:defRPr sz="2300" b="0" i="1" u="none" strike="noStrike" cap="none">
                <a:solidFill>
                  <a:schemeClr val="lt2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marL="2286000" marR="0" lvl="4" indent="-3746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300"/>
              <a:buFont typeface="Helvetica Neue Light"/>
              <a:buChar char="○"/>
              <a:defRPr sz="2300" b="0" i="1" u="none" strike="noStrike" cap="none">
                <a:solidFill>
                  <a:schemeClr val="lt2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marL="2743200" marR="0" lvl="5" indent="-3746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300"/>
              <a:buFont typeface="Helvetica Neue Light"/>
              <a:buChar char="■"/>
              <a:defRPr sz="2300" b="0" i="1" u="none" strike="noStrike" cap="none">
                <a:solidFill>
                  <a:schemeClr val="lt2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marL="3200400" marR="0" lvl="6" indent="-3746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300"/>
              <a:buFont typeface="Helvetica Neue Light"/>
              <a:buChar char="●"/>
              <a:defRPr sz="2300" b="0" i="1" u="none" strike="noStrike" cap="none">
                <a:solidFill>
                  <a:schemeClr val="lt2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marL="3657600" marR="0" lvl="7" indent="-3746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300"/>
              <a:buFont typeface="Helvetica Neue Light"/>
              <a:buChar char="○"/>
              <a:defRPr sz="2300" b="0" i="1" u="none" strike="noStrike" cap="none">
                <a:solidFill>
                  <a:schemeClr val="lt2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marL="4114800" marR="0" lvl="8" indent="-3746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300"/>
              <a:buFont typeface="Helvetica Neue Light"/>
              <a:buChar char="■"/>
              <a:defRPr sz="2300" b="0" i="1" u="none" strike="noStrike" cap="none">
                <a:solidFill>
                  <a:schemeClr val="lt2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pPr marL="0" indent="0">
              <a:buFont typeface="Helvetica Neue Light"/>
              <a:buNone/>
            </a:pPr>
            <a:r>
              <a:rPr lang="es-ES" i="0" dirty="0">
                <a:latin typeface="Helvetica Neue " panose="02000503040000090004" pitchFamily="50" charset="-52"/>
              </a:rPr>
              <a:t>Piel dañada y asfixiada, </a:t>
            </a:r>
            <a:r>
              <a:rPr lang="es-ES" i="0" dirty="0" err="1">
                <a:latin typeface="Helvetica Neue " panose="02000503040000090004" pitchFamily="50" charset="-52"/>
              </a:rPr>
              <a:t>fotoenvejecimiento</a:t>
            </a:r>
            <a:endParaRPr lang="es-ES" i="0" dirty="0">
              <a:latin typeface="Helvetica Neue " panose="02000503040000090004" pitchFamily="50" charset="-52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3" name="Google Shape;1093;p29"/>
          <p:cNvSpPr txBox="1">
            <a:spLocks noGrp="1"/>
          </p:cNvSpPr>
          <p:nvPr>
            <p:ph type="title"/>
          </p:nvPr>
        </p:nvSpPr>
        <p:spPr>
          <a:xfrm>
            <a:off x="1255650" y="6545900"/>
            <a:ext cx="9412800" cy="3361800"/>
          </a:xfrm>
          <a:prstGeom prst="rect">
            <a:avLst/>
          </a:prstGeom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 err="1">
                <a:solidFill>
                  <a:schemeClr val="bg1"/>
                </a:solidFill>
                <a:latin typeface="HelveticaNeueLT Std Med" panose="020B0604020202020204" pitchFamily="34" charset="0"/>
              </a:rPr>
              <a:t>Supertítulo</a:t>
            </a:r>
            <a:br>
              <a:rPr lang="en-GB" dirty="0">
                <a:solidFill>
                  <a:schemeClr val="bg1"/>
                </a:solidFill>
                <a:latin typeface="HelveticaNeueLT Std Med" panose="020B0604020202020204" pitchFamily="34" charset="0"/>
              </a:rPr>
            </a:br>
            <a:r>
              <a:rPr lang="en-GB" dirty="0">
                <a:solidFill>
                  <a:schemeClr val="bg1"/>
                </a:solidFill>
                <a:latin typeface="HelveticaNeueLT Std Med" panose="020B0604020202020204" pitchFamily="34" charset="0"/>
              </a:rPr>
              <a:t>de </a:t>
            </a:r>
            <a:r>
              <a:rPr lang="en-GB" dirty="0" err="1">
                <a:solidFill>
                  <a:schemeClr val="bg1"/>
                </a:solidFill>
                <a:latin typeface="HelveticaNeueLT Std Med" panose="020B0604020202020204" pitchFamily="34" charset="0"/>
              </a:rPr>
              <a:t>sección</a:t>
            </a:r>
            <a:endParaRPr dirty="0">
              <a:solidFill>
                <a:schemeClr val="bg1"/>
              </a:solidFill>
              <a:latin typeface="HelveticaNeueLT Std Med" panose="020B0604020202020204" pitchFamily="34" charset="0"/>
            </a:endParaRPr>
          </a:p>
        </p:txBody>
      </p:sp>
      <p:pic>
        <p:nvPicPr>
          <p:cNvPr id="1095" name="Google Shape;1095;p29" title="droper.gif"/>
          <p:cNvPicPr preferRelativeResize="0">
            <a:picLocks noGrp="1"/>
          </p:cNvPicPr>
          <p:nvPr>
            <p:ph type="pic" idx="2"/>
          </p:nvPr>
        </p:nvPicPr>
        <p:blipFill rotWithShape="1">
          <a:blip r:embed="rId3">
            <a:alphaModFix/>
          </a:blip>
          <a:srcRect l="17592" r="17586"/>
          <a:stretch/>
        </p:blipFill>
        <p:spPr>
          <a:xfrm>
            <a:off x="11562575" y="1198500"/>
            <a:ext cx="6298800" cy="5466000"/>
          </a:xfrm>
          <a:prstGeom prst="roundRect">
            <a:avLst>
              <a:gd name="adj" fmla="val 9965"/>
            </a:avLst>
          </a:prstGeom>
        </p:spPr>
      </p:pic>
      <p:pic>
        <p:nvPicPr>
          <p:cNvPr id="1096" name="Google Shape;1096;p29" title="corto-cosmetic-essence-a-bubble-of-liquid-a-molecule-ins-2024-06-06-17-59-54-utc.gif"/>
          <p:cNvPicPr preferRelativeResize="0">
            <a:picLocks noGrp="1"/>
          </p:cNvPicPr>
          <p:nvPr>
            <p:ph type="pic" idx="3"/>
          </p:nvPr>
        </p:nvPicPr>
        <p:blipFill rotWithShape="1">
          <a:blip r:embed="rId4">
            <a:alphaModFix/>
          </a:blip>
          <a:srcRect l="17592" r="17586"/>
          <a:stretch/>
        </p:blipFill>
        <p:spPr>
          <a:xfrm>
            <a:off x="11562575" y="-4608675"/>
            <a:ext cx="6298800" cy="5466000"/>
          </a:xfrm>
          <a:prstGeom prst="roundRect">
            <a:avLst>
              <a:gd name="adj" fmla="val 9965"/>
            </a:avLst>
          </a:prstGeom>
        </p:spPr>
      </p:pic>
      <p:pic>
        <p:nvPicPr>
          <p:cNvPr id="1097" name="Google Shape;1097;p29" title="crema-macor.gif"/>
          <p:cNvPicPr preferRelativeResize="0">
            <a:picLocks noGrp="1"/>
          </p:cNvPicPr>
          <p:nvPr>
            <p:ph type="pic" idx="4"/>
          </p:nvPr>
        </p:nvPicPr>
        <p:blipFill rotWithShape="1">
          <a:blip r:embed="rId5">
            <a:alphaModFix/>
          </a:blip>
          <a:srcRect l="17592" r="17586"/>
          <a:stretch/>
        </p:blipFill>
        <p:spPr>
          <a:xfrm>
            <a:off x="11562575" y="7005675"/>
            <a:ext cx="6298800" cy="5466000"/>
          </a:xfrm>
          <a:prstGeom prst="roundRect">
            <a:avLst>
              <a:gd name="adj" fmla="val 9965"/>
            </a:avLst>
          </a:prstGeom>
        </p:spPr>
      </p:pic>
      <p:sp>
        <p:nvSpPr>
          <p:cNvPr id="2" name="Google Shape;1037;p25">
            <a:extLst>
              <a:ext uri="{FF2B5EF4-FFF2-40B4-BE49-F238E27FC236}">
                <a16:creationId xmlns:a16="http://schemas.microsoft.com/office/drawing/2014/main" id="{FE9EE99C-0858-33C5-3005-E34C288CC8E6}"/>
              </a:ext>
            </a:extLst>
          </p:cNvPr>
          <p:cNvSpPr/>
          <p:nvPr/>
        </p:nvSpPr>
        <p:spPr>
          <a:xfrm>
            <a:off x="1440000" y="719975"/>
            <a:ext cx="3178924" cy="1769349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1" i="0" dirty="0">
                <a:ln w="19050" cap="flat" cmpd="sng">
                  <a:solidFill>
                    <a:schemeClr val="bg1"/>
                  </a:solidFill>
                  <a:prstDash val="solid"/>
                  <a:round/>
                  <a:headEnd type="none" w="sm" len="sm"/>
                  <a:tailEnd type="none" w="sm" len="sm"/>
                </a:ln>
                <a:noFill/>
                <a:latin typeface="HelveticaNeueLT Std Med" panose="020B0604020202020204" pitchFamily="34" charset="0"/>
                <a:cs typeface="Helvetica" panose="020B0604020202020204" pitchFamily="34" charset="0"/>
              </a:rPr>
              <a:t>0</a:t>
            </a:r>
            <a:r>
              <a:rPr lang="es-ES" b="1" i="0" dirty="0">
                <a:ln w="19050" cap="flat" cmpd="sng">
                  <a:solidFill>
                    <a:schemeClr val="bg1"/>
                  </a:solidFill>
                  <a:prstDash val="solid"/>
                  <a:round/>
                  <a:headEnd type="none" w="sm" len="sm"/>
                  <a:tailEnd type="none" w="sm" len="sm"/>
                </a:ln>
                <a:noFill/>
                <a:latin typeface="HelveticaNeueLT Std Med" panose="020B0604020202020204" pitchFamily="34" charset="0"/>
                <a:cs typeface="Helvetica" panose="020B0604020202020204" pitchFamily="34" charset="0"/>
              </a:rPr>
              <a:t>3</a:t>
            </a:r>
            <a:r>
              <a:rPr b="1" i="0" dirty="0">
                <a:ln w="19050" cap="flat" cmpd="sng">
                  <a:solidFill>
                    <a:schemeClr val="bg1"/>
                  </a:solidFill>
                  <a:prstDash val="solid"/>
                  <a:round/>
                  <a:headEnd type="none" w="sm" len="sm"/>
                  <a:tailEnd type="none" w="sm" len="sm"/>
                </a:ln>
                <a:noFill/>
                <a:latin typeface="HelveticaNeueLT Std Med" panose="020B0604020202020204" pitchFamily="34" charset="0"/>
              </a:rPr>
              <a:t>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2" name="Google Shape;1102;p30"/>
          <p:cNvSpPr txBox="1">
            <a:spLocks noGrp="1"/>
          </p:cNvSpPr>
          <p:nvPr>
            <p:ph type="title"/>
          </p:nvPr>
        </p:nvSpPr>
        <p:spPr>
          <a:xfrm>
            <a:off x="1248025" y="720000"/>
            <a:ext cx="8255700" cy="1145400"/>
          </a:xfrm>
          <a:prstGeom prst="rect">
            <a:avLst/>
          </a:prstGeom>
        </p:spPr>
        <p:txBody>
          <a:bodyPr spcFirstLastPara="1" wrap="square" lIns="182850" tIns="182850" rIns="182850" bIns="1828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b="0" dirty="0">
                <a:latin typeface="HelveticaNeueLT Std Med" panose="020B0604020202020204" pitchFamily="34" charset="0"/>
              </a:rPr>
              <a:t>Una slide para un timeline</a:t>
            </a:r>
            <a:endParaRPr b="0" dirty="0">
              <a:latin typeface="HelveticaNeueLT Std Med" panose="020B0604020202020204" pitchFamily="34" charset="0"/>
            </a:endParaRPr>
          </a:p>
        </p:txBody>
      </p:sp>
      <p:sp>
        <p:nvSpPr>
          <p:cNvPr id="1103" name="Google Shape;1103;p30"/>
          <p:cNvSpPr txBox="1">
            <a:spLocks noGrp="1"/>
          </p:cNvSpPr>
          <p:nvPr>
            <p:ph type="body" idx="1"/>
          </p:nvPr>
        </p:nvSpPr>
        <p:spPr>
          <a:xfrm>
            <a:off x="1971075" y="8271600"/>
            <a:ext cx="3390600" cy="1358400"/>
          </a:xfrm>
          <a:prstGeom prst="rect">
            <a:avLst/>
          </a:prstGeom>
        </p:spPr>
        <p:txBody>
          <a:bodyPr spcFirstLastPara="1" wrap="square" lIns="182850" tIns="182850" rIns="182850" bIns="1828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2400"/>
              </a:spcAft>
              <a:buNone/>
            </a:pPr>
            <a:r>
              <a:rPr lang="en-GB" dirty="0">
                <a:latin typeface="HelveticaNeueLT Std" panose="020B0604020202020204" pitchFamily="34" charset="0"/>
              </a:rPr>
              <a:t>Lorem ipsum </a:t>
            </a:r>
            <a:r>
              <a:rPr lang="en-GB" dirty="0" err="1">
                <a:latin typeface="HelveticaNeueLT Std" panose="020B0604020202020204" pitchFamily="34" charset="0"/>
              </a:rPr>
              <a:t>dolor</a:t>
            </a:r>
            <a:r>
              <a:rPr lang="en-GB" dirty="0">
                <a:latin typeface="HelveticaNeueLT Std" panose="020B0604020202020204" pitchFamily="34" charset="0"/>
              </a:rPr>
              <a:t> sit </a:t>
            </a:r>
            <a:r>
              <a:rPr lang="en-GB" dirty="0" err="1">
                <a:latin typeface="HelveticaNeueLT Std" panose="020B0604020202020204" pitchFamily="34" charset="0"/>
              </a:rPr>
              <a:t>amet</a:t>
            </a:r>
            <a:r>
              <a:rPr lang="en-GB" dirty="0">
                <a:latin typeface="HelveticaNeueLT Std" panose="020B0604020202020204" pitchFamily="34" charset="0"/>
              </a:rPr>
              <a:t>, </a:t>
            </a:r>
            <a:r>
              <a:rPr lang="en-GB" dirty="0" err="1">
                <a:latin typeface="HelveticaNeueLT Std" panose="020B0604020202020204" pitchFamily="34" charset="0"/>
              </a:rPr>
              <a:t>consectetur</a:t>
            </a:r>
            <a:r>
              <a:rPr lang="en-GB" dirty="0">
                <a:latin typeface="HelveticaNeueLT Std" panose="020B0604020202020204" pitchFamily="34" charset="0"/>
              </a:rPr>
              <a:t> </a:t>
            </a:r>
            <a:r>
              <a:rPr lang="en-GB" dirty="0" err="1">
                <a:latin typeface="HelveticaNeueLT Std" panose="020B0604020202020204" pitchFamily="34" charset="0"/>
              </a:rPr>
              <a:t>adipiscing</a:t>
            </a:r>
            <a:r>
              <a:rPr lang="en-GB" dirty="0">
                <a:latin typeface="HelveticaNeueLT Std" panose="020B0604020202020204" pitchFamily="34" charset="0"/>
              </a:rPr>
              <a:t> </a:t>
            </a:r>
            <a:r>
              <a:rPr lang="en-GB" dirty="0" err="1">
                <a:latin typeface="HelveticaNeueLT Std" panose="020B0604020202020204" pitchFamily="34" charset="0"/>
              </a:rPr>
              <a:t>elit</a:t>
            </a:r>
            <a:r>
              <a:rPr lang="en-GB" dirty="0">
                <a:latin typeface="HelveticaNeueLT Std" panose="020B0604020202020204" pitchFamily="34" charset="0"/>
              </a:rPr>
              <a:t>,</a:t>
            </a:r>
            <a:endParaRPr dirty="0">
              <a:latin typeface="HelveticaNeueLT Std" panose="020B0604020202020204" pitchFamily="34" charset="0"/>
            </a:endParaRPr>
          </a:p>
        </p:txBody>
      </p:sp>
      <p:sp>
        <p:nvSpPr>
          <p:cNvPr id="1104" name="Google Shape;1104;p30"/>
          <p:cNvSpPr txBox="1">
            <a:spLocks noGrp="1"/>
          </p:cNvSpPr>
          <p:nvPr>
            <p:ph type="title" idx="2"/>
          </p:nvPr>
        </p:nvSpPr>
        <p:spPr>
          <a:xfrm>
            <a:off x="1812374" y="2363375"/>
            <a:ext cx="2833800" cy="855300"/>
          </a:xfrm>
          <a:prstGeom prst="rect">
            <a:avLst/>
          </a:prstGeom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800" dirty="0">
                <a:solidFill>
                  <a:schemeClr val="tx1"/>
                </a:solidFill>
                <a:latin typeface="HelveticaNeueLT Std" panose="020B0604020202020204" pitchFamily="34" charset="0"/>
              </a:rPr>
              <a:t>11/jun.</a:t>
            </a:r>
            <a:endParaRPr sz="2800" dirty="0">
              <a:solidFill>
                <a:schemeClr val="tx1"/>
              </a:solidFill>
              <a:latin typeface="HelveticaNeueLT Std" panose="020B0604020202020204" pitchFamily="34" charset="0"/>
            </a:endParaRPr>
          </a:p>
        </p:txBody>
      </p:sp>
      <p:sp>
        <p:nvSpPr>
          <p:cNvPr id="1105" name="Google Shape;1105;p30"/>
          <p:cNvSpPr txBox="1">
            <a:spLocks noGrp="1"/>
          </p:cNvSpPr>
          <p:nvPr>
            <p:ph type="subTitle" idx="3"/>
          </p:nvPr>
        </p:nvSpPr>
        <p:spPr>
          <a:xfrm>
            <a:off x="1971099" y="6633450"/>
            <a:ext cx="3390600" cy="1886700"/>
          </a:xfrm>
          <a:prstGeom prst="rect">
            <a:avLst/>
          </a:prstGeom>
        </p:spPr>
        <p:txBody>
          <a:bodyPr spcFirstLastPara="1" wrap="square" lIns="182850" tIns="182850" rIns="182850" bIns="1828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2400"/>
              </a:spcAft>
              <a:buNone/>
            </a:pPr>
            <a:r>
              <a:rPr lang="en-GB" dirty="0" err="1">
                <a:latin typeface="HelveticaNeueLT Std" panose="020B0604020202020204" pitchFamily="34" charset="0"/>
              </a:rPr>
              <a:t>Subtítulo</a:t>
            </a:r>
            <a:br>
              <a:rPr lang="en-GB" dirty="0">
                <a:latin typeface="HelveticaNeueLT Std" panose="020B0604020202020204" pitchFamily="34" charset="0"/>
              </a:rPr>
            </a:br>
            <a:r>
              <a:rPr lang="en-GB" dirty="0">
                <a:latin typeface="HelveticaNeueLT Std" panose="020B0604020202020204" pitchFamily="34" charset="0"/>
              </a:rPr>
              <a:t>timeline</a:t>
            </a:r>
            <a:endParaRPr dirty="0">
              <a:latin typeface="HelveticaNeueLT Std" panose="020B0604020202020204" pitchFamily="34" charset="0"/>
            </a:endParaRPr>
          </a:p>
        </p:txBody>
      </p:sp>
      <p:sp>
        <p:nvSpPr>
          <p:cNvPr id="1106" name="Google Shape;1106;p30"/>
          <p:cNvSpPr txBox="1">
            <a:spLocks noGrp="1"/>
          </p:cNvSpPr>
          <p:nvPr>
            <p:ph type="body" idx="4"/>
          </p:nvPr>
        </p:nvSpPr>
        <p:spPr>
          <a:xfrm>
            <a:off x="6066690" y="8271600"/>
            <a:ext cx="3390600" cy="1358400"/>
          </a:xfrm>
          <a:prstGeom prst="rect">
            <a:avLst/>
          </a:prstGeom>
        </p:spPr>
        <p:txBody>
          <a:bodyPr spcFirstLastPara="1" wrap="square" lIns="182850" tIns="182850" rIns="182850" bIns="1828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2400"/>
              </a:spcAft>
              <a:buNone/>
            </a:pPr>
            <a:r>
              <a:rPr lang="en-GB" dirty="0">
                <a:latin typeface="HelveticaNeueLT Std" panose="020B0604020202020204" pitchFamily="34" charset="0"/>
              </a:rPr>
              <a:t>Lorem ipsum </a:t>
            </a:r>
            <a:r>
              <a:rPr lang="en-GB" dirty="0" err="1">
                <a:latin typeface="HelveticaNeueLT Std" panose="020B0604020202020204" pitchFamily="34" charset="0"/>
              </a:rPr>
              <a:t>dolor</a:t>
            </a:r>
            <a:r>
              <a:rPr lang="en-GB" dirty="0">
                <a:latin typeface="HelveticaNeueLT Std" panose="020B0604020202020204" pitchFamily="34" charset="0"/>
              </a:rPr>
              <a:t> sit </a:t>
            </a:r>
            <a:r>
              <a:rPr lang="en-GB" dirty="0" err="1">
                <a:latin typeface="HelveticaNeueLT Std" panose="020B0604020202020204" pitchFamily="34" charset="0"/>
              </a:rPr>
              <a:t>amet</a:t>
            </a:r>
            <a:r>
              <a:rPr lang="en-GB" dirty="0">
                <a:latin typeface="HelveticaNeueLT Std" panose="020B0604020202020204" pitchFamily="34" charset="0"/>
              </a:rPr>
              <a:t>, </a:t>
            </a:r>
            <a:r>
              <a:rPr lang="en-GB" dirty="0" err="1">
                <a:latin typeface="HelveticaNeueLT Std" panose="020B0604020202020204" pitchFamily="34" charset="0"/>
              </a:rPr>
              <a:t>consectetur</a:t>
            </a:r>
            <a:r>
              <a:rPr lang="en-GB" dirty="0">
                <a:latin typeface="HelveticaNeueLT Std" panose="020B0604020202020204" pitchFamily="34" charset="0"/>
              </a:rPr>
              <a:t> </a:t>
            </a:r>
            <a:r>
              <a:rPr lang="en-GB" dirty="0" err="1">
                <a:latin typeface="HelveticaNeueLT Std" panose="020B0604020202020204" pitchFamily="34" charset="0"/>
              </a:rPr>
              <a:t>adipiscing</a:t>
            </a:r>
            <a:r>
              <a:rPr lang="en-GB" dirty="0">
                <a:latin typeface="HelveticaNeueLT Std" panose="020B0604020202020204" pitchFamily="34" charset="0"/>
              </a:rPr>
              <a:t> </a:t>
            </a:r>
            <a:r>
              <a:rPr lang="en-GB" dirty="0" err="1">
                <a:latin typeface="HelveticaNeueLT Std" panose="020B0604020202020204" pitchFamily="34" charset="0"/>
              </a:rPr>
              <a:t>elit</a:t>
            </a:r>
            <a:r>
              <a:rPr lang="en-GB" dirty="0">
                <a:latin typeface="HelveticaNeueLT Std" panose="020B0604020202020204" pitchFamily="34" charset="0"/>
              </a:rPr>
              <a:t>.</a:t>
            </a:r>
            <a:endParaRPr dirty="0">
              <a:latin typeface="HelveticaNeueLT Std" panose="020B0604020202020204" pitchFamily="34" charset="0"/>
            </a:endParaRPr>
          </a:p>
        </p:txBody>
      </p:sp>
      <p:sp>
        <p:nvSpPr>
          <p:cNvPr id="1107" name="Google Shape;1107;p30"/>
          <p:cNvSpPr txBox="1">
            <a:spLocks noGrp="1"/>
          </p:cNvSpPr>
          <p:nvPr>
            <p:ph type="title" idx="5"/>
          </p:nvPr>
        </p:nvSpPr>
        <p:spPr>
          <a:xfrm>
            <a:off x="5926203" y="2363375"/>
            <a:ext cx="2558100" cy="855300"/>
          </a:xfrm>
          <a:prstGeom prst="rect">
            <a:avLst/>
          </a:prstGeom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800" dirty="0">
                <a:solidFill>
                  <a:schemeClr val="tx1"/>
                </a:solidFill>
                <a:latin typeface="HelveticaNeueLT Std" panose="020B0604020202020204" pitchFamily="34" charset="0"/>
              </a:rPr>
              <a:t>03/</a:t>
            </a:r>
            <a:r>
              <a:rPr lang="en-GB" sz="2800" dirty="0" err="1">
                <a:solidFill>
                  <a:schemeClr val="tx1"/>
                </a:solidFill>
                <a:latin typeface="HelveticaNeueLT Std" panose="020B0604020202020204" pitchFamily="34" charset="0"/>
              </a:rPr>
              <a:t>jul.</a:t>
            </a:r>
            <a:endParaRPr sz="2800" dirty="0">
              <a:solidFill>
                <a:schemeClr val="tx1"/>
              </a:solidFill>
              <a:latin typeface="HelveticaNeueLT Std" panose="020B0604020202020204" pitchFamily="34" charset="0"/>
            </a:endParaRPr>
          </a:p>
        </p:txBody>
      </p:sp>
      <p:sp>
        <p:nvSpPr>
          <p:cNvPr id="1108" name="Google Shape;1108;p30"/>
          <p:cNvSpPr txBox="1">
            <a:spLocks noGrp="1"/>
          </p:cNvSpPr>
          <p:nvPr>
            <p:ph type="subTitle" idx="6"/>
          </p:nvPr>
        </p:nvSpPr>
        <p:spPr>
          <a:xfrm>
            <a:off x="6066714" y="6633450"/>
            <a:ext cx="3390600" cy="1886700"/>
          </a:xfrm>
          <a:prstGeom prst="rect">
            <a:avLst/>
          </a:prstGeom>
        </p:spPr>
        <p:txBody>
          <a:bodyPr spcFirstLastPara="1" wrap="square" lIns="182850" tIns="182850" rIns="182850" bIns="1828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2400"/>
              </a:spcAft>
              <a:buNone/>
            </a:pPr>
            <a:r>
              <a:rPr lang="en-GB" dirty="0" err="1">
                <a:latin typeface="HelveticaNeueLT Std" panose="020B0604020202020204" pitchFamily="34" charset="0"/>
              </a:rPr>
              <a:t>Subtítulo</a:t>
            </a:r>
            <a:r>
              <a:rPr lang="en-GB" dirty="0">
                <a:latin typeface="HelveticaNeueLT Std" panose="020B0604020202020204" pitchFamily="34" charset="0"/>
              </a:rPr>
              <a:t> timeline</a:t>
            </a:r>
            <a:endParaRPr dirty="0">
              <a:latin typeface="HelveticaNeueLT Std" panose="020B0604020202020204" pitchFamily="34" charset="0"/>
            </a:endParaRPr>
          </a:p>
        </p:txBody>
      </p:sp>
      <p:sp>
        <p:nvSpPr>
          <p:cNvPr id="1109" name="Google Shape;1109;p30"/>
          <p:cNvSpPr txBox="1">
            <a:spLocks noGrp="1"/>
          </p:cNvSpPr>
          <p:nvPr>
            <p:ph type="body" idx="7"/>
          </p:nvPr>
        </p:nvSpPr>
        <p:spPr>
          <a:xfrm>
            <a:off x="10162304" y="8271600"/>
            <a:ext cx="3390600" cy="1358400"/>
          </a:xfrm>
          <a:prstGeom prst="rect">
            <a:avLst/>
          </a:prstGeom>
        </p:spPr>
        <p:txBody>
          <a:bodyPr spcFirstLastPara="1" wrap="square" lIns="182850" tIns="182850" rIns="182850" bIns="1828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2400"/>
              </a:spcAft>
              <a:buNone/>
            </a:pPr>
            <a:r>
              <a:rPr lang="en-GB" dirty="0">
                <a:latin typeface="HelveticaNeueLT Std" panose="020B0604020202020204" pitchFamily="34" charset="0"/>
              </a:rPr>
              <a:t>Lorem ipsum </a:t>
            </a:r>
            <a:r>
              <a:rPr lang="en-GB" dirty="0" err="1">
                <a:latin typeface="HelveticaNeueLT Std" panose="020B0604020202020204" pitchFamily="34" charset="0"/>
              </a:rPr>
              <a:t>dolor</a:t>
            </a:r>
            <a:r>
              <a:rPr lang="en-GB" dirty="0">
                <a:latin typeface="HelveticaNeueLT Std" panose="020B0604020202020204" pitchFamily="34" charset="0"/>
              </a:rPr>
              <a:t> sit </a:t>
            </a:r>
            <a:r>
              <a:rPr lang="en-GB" dirty="0" err="1">
                <a:latin typeface="HelveticaNeueLT Std" panose="020B0604020202020204" pitchFamily="34" charset="0"/>
              </a:rPr>
              <a:t>amet</a:t>
            </a:r>
            <a:r>
              <a:rPr lang="en-GB" dirty="0">
                <a:latin typeface="HelveticaNeueLT Std" panose="020B0604020202020204" pitchFamily="34" charset="0"/>
              </a:rPr>
              <a:t>, </a:t>
            </a:r>
            <a:r>
              <a:rPr lang="en-GB" dirty="0" err="1">
                <a:latin typeface="HelveticaNeueLT Std" panose="020B0604020202020204" pitchFamily="34" charset="0"/>
              </a:rPr>
              <a:t>consectetur</a:t>
            </a:r>
            <a:r>
              <a:rPr lang="en-GB" dirty="0">
                <a:latin typeface="HelveticaNeueLT Std" panose="020B0604020202020204" pitchFamily="34" charset="0"/>
              </a:rPr>
              <a:t> </a:t>
            </a:r>
            <a:r>
              <a:rPr lang="en-GB" dirty="0" err="1">
                <a:latin typeface="HelveticaNeueLT Std" panose="020B0604020202020204" pitchFamily="34" charset="0"/>
              </a:rPr>
              <a:t>adipiscing</a:t>
            </a:r>
            <a:r>
              <a:rPr lang="en-GB" dirty="0">
                <a:latin typeface="HelveticaNeueLT Std" panose="020B0604020202020204" pitchFamily="34" charset="0"/>
              </a:rPr>
              <a:t> </a:t>
            </a:r>
            <a:r>
              <a:rPr lang="en-GB" dirty="0" err="1">
                <a:latin typeface="HelveticaNeueLT Std" panose="020B0604020202020204" pitchFamily="34" charset="0"/>
              </a:rPr>
              <a:t>elit</a:t>
            </a:r>
            <a:r>
              <a:rPr lang="en-GB" dirty="0">
                <a:latin typeface="HelveticaNeueLT Std" panose="020B0604020202020204" pitchFamily="34" charset="0"/>
              </a:rPr>
              <a:t>.</a:t>
            </a:r>
            <a:endParaRPr dirty="0">
              <a:latin typeface="HelveticaNeueLT Std" panose="020B0604020202020204" pitchFamily="34" charset="0"/>
            </a:endParaRPr>
          </a:p>
        </p:txBody>
      </p:sp>
      <p:sp>
        <p:nvSpPr>
          <p:cNvPr id="1110" name="Google Shape;1110;p30"/>
          <p:cNvSpPr txBox="1">
            <a:spLocks noGrp="1"/>
          </p:cNvSpPr>
          <p:nvPr>
            <p:ph type="title" idx="8"/>
          </p:nvPr>
        </p:nvSpPr>
        <p:spPr>
          <a:xfrm>
            <a:off x="10010144" y="2363375"/>
            <a:ext cx="2558100" cy="855300"/>
          </a:xfrm>
          <a:prstGeom prst="rect">
            <a:avLst/>
          </a:prstGeom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800" dirty="0">
                <a:solidFill>
                  <a:schemeClr val="tx1"/>
                </a:solidFill>
                <a:latin typeface="HelveticaNeueLT Std" panose="020B0604020202020204" pitchFamily="34" charset="0"/>
              </a:rPr>
              <a:t>20/ago.</a:t>
            </a:r>
            <a:endParaRPr sz="2800" dirty="0">
              <a:solidFill>
                <a:schemeClr val="tx1"/>
              </a:solidFill>
              <a:latin typeface="HelveticaNeueLT Std" panose="020B0604020202020204" pitchFamily="34" charset="0"/>
            </a:endParaRPr>
          </a:p>
        </p:txBody>
      </p:sp>
      <p:sp>
        <p:nvSpPr>
          <p:cNvPr id="1111" name="Google Shape;1111;p30"/>
          <p:cNvSpPr txBox="1">
            <a:spLocks noGrp="1"/>
          </p:cNvSpPr>
          <p:nvPr>
            <p:ph type="subTitle" idx="9"/>
          </p:nvPr>
        </p:nvSpPr>
        <p:spPr>
          <a:xfrm>
            <a:off x="10162328" y="6633450"/>
            <a:ext cx="3390600" cy="1886700"/>
          </a:xfrm>
          <a:prstGeom prst="rect">
            <a:avLst/>
          </a:prstGeom>
        </p:spPr>
        <p:txBody>
          <a:bodyPr spcFirstLastPara="1" wrap="square" lIns="182850" tIns="182850" rIns="182850" bIns="1828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2400"/>
              </a:spcAft>
              <a:buNone/>
            </a:pPr>
            <a:r>
              <a:rPr lang="en-GB" dirty="0" err="1">
                <a:latin typeface="HelveticaNeueLT Std" panose="020B0604020202020204" pitchFamily="34" charset="0"/>
              </a:rPr>
              <a:t>Subtítulo</a:t>
            </a:r>
            <a:r>
              <a:rPr lang="en-GB" dirty="0">
                <a:latin typeface="HelveticaNeueLT Std" panose="020B0604020202020204" pitchFamily="34" charset="0"/>
              </a:rPr>
              <a:t> timeline</a:t>
            </a:r>
            <a:endParaRPr dirty="0">
              <a:latin typeface="HelveticaNeueLT Std" panose="020B0604020202020204" pitchFamily="34" charset="0"/>
            </a:endParaRPr>
          </a:p>
        </p:txBody>
      </p:sp>
      <p:sp>
        <p:nvSpPr>
          <p:cNvPr id="1112" name="Google Shape;1112;p30"/>
          <p:cNvSpPr txBox="1">
            <a:spLocks noGrp="1"/>
          </p:cNvSpPr>
          <p:nvPr>
            <p:ph type="body" idx="13"/>
          </p:nvPr>
        </p:nvSpPr>
        <p:spPr>
          <a:xfrm>
            <a:off x="14257919" y="8271600"/>
            <a:ext cx="3390600" cy="1358400"/>
          </a:xfrm>
          <a:prstGeom prst="rect">
            <a:avLst/>
          </a:prstGeom>
        </p:spPr>
        <p:txBody>
          <a:bodyPr spcFirstLastPara="1" wrap="square" lIns="182850" tIns="182850" rIns="182850" bIns="1828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2400"/>
              </a:spcAft>
              <a:buNone/>
            </a:pPr>
            <a:r>
              <a:rPr lang="en-GB" dirty="0">
                <a:latin typeface="HelveticaNeueLT Std" panose="020B0604020202020204" pitchFamily="34" charset="0"/>
              </a:rPr>
              <a:t>Lorem ipsum </a:t>
            </a:r>
            <a:r>
              <a:rPr lang="en-GB" dirty="0" err="1">
                <a:latin typeface="HelveticaNeueLT Std" panose="020B0604020202020204" pitchFamily="34" charset="0"/>
              </a:rPr>
              <a:t>dolor</a:t>
            </a:r>
            <a:r>
              <a:rPr lang="en-GB" dirty="0">
                <a:latin typeface="HelveticaNeueLT Std" panose="020B0604020202020204" pitchFamily="34" charset="0"/>
              </a:rPr>
              <a:t> sit </a:t>
            </a:r>
            <a:r>
              <a:rPr lang="en-GB" dirty="0" err="1">
                <a:latin typeface="HelveticaNeueLT Std" panose="020B0604020202020204" pitchFamily="34" charset="0"/>
              </a:rPr>
              <a:t>amet</a:t>
            </a:r>
            <a:r>
              <a:rPr lang="en-GB" dirty="0">
                <a:latin typeface="HelveticaNeueLT Std" panose="020B0604020202020204" pitchFamily="34" charset="0"/>
              </a:rPr>
              <a:t>, </a:t>
            </a:r>
            <a:r>
              <a:rPr lang="en-GB" dirty="0" err="1">
                <a:latin typeface="HelveticaNeueLT Std" panose="020B0604020202020204" pitchFamily="34" charset="0"/>
              </a:rPr>
              <a:t>consectetur</a:t>
            </a:r>
            <a:r>
              <a:rPr lang="en-GB" dirty="0">
                <a:latin typeface="HelveticaNeueLT Std" panose="020B0604020202020204" pitchFamily="34" charset="0"/>
              </a:rPr>
              <a:t> </a:t>
            </a:r>
            <a:r>
              <a:rPr lang="en-GB" dirty="0" err="1">
                <a:latin typeface="HelveticaNeueLT Std" panose="020B0604020202020204" pitchFamily="34" charset="0"/>
              </a:rPr>
              <a:t>adipiscing</a:t>
            </a:r>
            <a:r>
              <a:rPr lang="en-GB" dirty="0">
                <a:latin typeface="HelveticaNeueLT Std" panose="020B0604020202020204" pitchFamily="34" charset="0"/>
              </a:rPr>
              <a:t> </a:t>
            </a:r>
            <a:r>
              <a:rPr lang="en-GB" dirty="0" err="1">
                <a:latin typeface="HelveticaNeueLT Std" panose="020B0604020202020204" pitchFamily="34" charset="0"/>
              </a:rPr>
              <a:t>elit</a:t>
            </a:r>
            <a:r>
              <a:rPr lang="en-GB" dirty="0">
                <a:latin typeface="HelveticaNeueLT Std" panose="020B0604020202020204" pitchFamily="34" charset="0"/>
              </a:rPr>
              <a:t>.</a:t>
            </a:r>
            <a:endParaRPr dirty="0">
              <a:latin typeface="HelveticaNeueLT Std" panose="020B0604020202020204" pitchFamily="34" charset="0"/>
            </a:endParaRPr>
          </a:p>
        </p:txBody>
      </p:sp>
      <p:sp>
        <p:nvSpPr>
          <p:cNvPr id="1113" name="Google Shape;1113;p30"/>
          <p:cNvSpPr txBox="1">
            <a:spLocks noGrp="1"/>
          </p:cNvSpPr>
          <p:nvPr>
            <p:ph type="title" idx="14"/>
          </p:nvPr>
        </p:nvSpPr>
        <p:spPr>
          <a:xfrm>
            <a:off x="14094085" y="2363375"/>
            <a:ext cx="2558100" cy="855300"/>
          </a:xfrm>
          <a:prstGeom prst="rect">
            <a:avLst/>
          </a:prstGeom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800" dirty="0">
                <a:solidFill>
                  <a:schemeClr val="tx1"/>
                </a:solidFill>
                <a:latin typeface="HelveticaNeueLT Std" panose="020B0604020202020204" pitchFamily="34" charset="0"/>
              </a:rPr>
              <a:t>30/sept.</a:t>
            </a:r>
            <a:endParaRPr sz="2800" dirty="0">
              <a:solidFill>
                <a:schemeClr val="tx1"/>
              </a:solidFill>
              <a:latin typeface="HelveticaNeueLT Std" panose="020B0604020202020204" pitchFamily="34" charset="0"/>
            </a:endParaRPr>
          </a:p>
        </p:txBody>
      </p:sp>
      <p:sp>
        <p:nvSpPr>
          <p:cNvPr id="1114" name="Google Shape;1114;p30"/>
          <p:cNvSpPr txBox="1">
            <a:spLocks noGrp="1"/>
          </p:cNvSpPr>
          <p:nvPr>
            <p:ph type="subTitle" idx="15"/>
          </p:nvPr>
        </p:nvSpPr>
        <p:spPr>
          <a:xfrm>
            <a:off x="14257943" y="6633450"/>
            <a:ext cx="3390600" cy="1886700"/>
          </a:xfrm>
          <a:prstGeom prst="rect">
            <a:avLst/>
          </a:prstGeom>
        </p:spPr>
        <p:txBody>
          <a:bodyPr spcFirstLastPara="1" wrap="square" lIns="182850" tIns="182850" rIns="182850" bIns="1828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2400"/>
              </a:spcAft>
              <a:buNone/>
            </a:pPr>
            <a:r>
              <a:rPr lang="en-GB" dirty="0" err="1">
                <a:latin typeface="HelveticaNeueLT Std" panose="020B0604020202020204" pitchFamily="34" charset="0"/>
              </a:rPr>
              <a:t>Subtítulo</a:t>
            </a:r>
            <a:r>
              <a:rPr lang="en-GB" dirty="0">
                <a:latin typeface="HelveticaNeueLT Std" panose="020B0604020202020204" pitchFamily="34" charset="0"/>
              </a:rPr>
              <a:t> timeline</a:t>
            </a:r>
            <a:endParaRPr dirty="0">
              <a:latin typeface="HelveticaNeueLT Std" panose="020B0604020202020204" pitchFamily="34" charset="0"/>
            </a:endParaRP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4E7DA5D8-C2EC-3AA5-6641-7A1DBFD60650}"/>
              </a:ext>
            </a:extLst>
          </p:cNvPr>
          <p:cNvSpPr>
            <a:spLocks noGrp="1"/>
          </p:cNvSpPr>
          <p:nvPr>
            <p:ph type="pic" idx="16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posición de imagen 4">
            <a:extLst>
              <a:ext uri="{FF2B5EF4-FFF2-40B4-BE49-F238E27FC236}">
                <a16:creationId xmlns:a16="http://schemas.microsoft.com/office/drawing/2014/main" id="{B9440DF7-19FC-EA9C-0D8E-8DF0451E8AD1}"/>
              </a:ext>
            </a:extLst>
          </p:cNvPr>
          <p:cNvSpPr>
            <a:spLocks noGrp="1"/>
          </p:cNvSpPr>
          <p:nvPr>
            <p:ph type="pic" idx="17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posición de imagen 6">
            <a:extLst>
              <a:ext uri="{FF2B5EF4-FFF2-40B4-BE49-F238E27FC236}">
                <a16:creationId xmlns:a16="http://schemas.microsoft.com/office/drawing/2014/main" id="{70085C2D-984E-5A86-8749-1512377F96BB}"/>
              </a:ext>
            </a:extLst>
          </p:cNvPr>
          <p:cNvSpPr>
            <a:spLocks noGrp="1"/>
          </p:cNvSpPr>
          <p:nvPr>
            <p:ph type="pic" idx="18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posición de imagen 8">
            <a:extLst>
              <a:ext uri="{FF2B5EF4-FFF2-40B4-BE49-F238E27FC236}">
                <a16:creationId xmlns:a16="http://schemas.microsoft.com/office/drawing/2014/main" id="{7891FB50-3EAA-57FA-80A2-34F1680228D7}"/>
              </a:ext>
            </a:extLst>
          </p:cNvPr>
          <p:cNvSpPr>
            <a:spLocks noGrp="1"/>
          </p:cNvSpPr>
          <p:nvPr>
            <p:ph type="pic" idx="19"/>
          </p:nvPr>
        </p:nvSpPr>
        <p:spPr/>
        <p:txBody>
          <a:bodyPr/>
          <a:lstStyle/>
          <a:p>
            <a:endParaRPr lang="es-ES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3" name="Google Shape;1123;p31"/>
          <p:cNvSpPr txBox="1">
            <a:spLocks noGrp="1"/>
          </p:cNvSpPr>
          <p:nvPr>
            <p:ph type="title" idx="3"/>
          </p:nvPr>
        </p:nvSpPr>
        <p:spPr>
          <a:xfrm>
            <a:off x="9839762" y="5086675"/>
            <a:ext cx="7732200" cy="3927000"/>
          </a:xfrm>
          <a:prstGeom prst="rect">
            <a:avLst/>
          </a:prstGeom>
        </p:spPr>
        <p:txBody>
          <a:bodyPr spcFirstLastPara="1" wrap="square" lIns="182850" tIns="182850" rIns="182850" bIns="18285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>
                <a:solidFill>
                  <a:schemeClr val="bg1"/>
                </a:solidFill>
                <a:latin typeface="HelveticaNeueLT Std Med" panose="020B0604020202020204" pitchFamily="34" charset="0"/>
              </a:rPr>
              <a:t>+25%</a:t>
            </a:r>
            <a:endParaRPr dirty="0">
              <a:solidFill>
                <a:schemeClr val="bg1"/>
              </a:solidFill>
              <a:latin typeface="HelveticaNeueLT Std Med" panose="020B0604020202020204" pitchFamily="34" charset="0"/>
            </a:endParaRPr>
          </a:p>
        </p:txBody>
      </p:sp>
      <p:sp>
        <p:nvSpPr>
          <p:cNvPr id="1124" name="Google Shape;1124;p31"/>
          <p:cNvSpPr txBox="1">
            <a:spLocks noGrp="1"/>
          </p:cNvSpPr>
          <p:nvPr>
            <p:ph type="body" idx="4"/>
          </p:nvPr>
        </p:nvSpPr>
        <p:spPr>
          <a:xfrm>
            <a:off x="9839762" y="8667425"/>
            <a:ext cx="7732200" cy="962700"/>
          </a:xfrm>
          <a:prstGeom prst="rect">
            <a:avLst/>
          </a:prstGeom>
        </p:spPr>
        <p:txBody>
          <a:bodyPr spcFirstLastPara="1" wrap="square" lIns="182850" tIns="182850" rIns="182850" bIns="1828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2400"/>
              </a:spcAft>
              <a:buNone/>
            </a:pPr>
            <a:r>
              <a:rPr lang="en-GB" dirty="0">
                <a:latin typeface="HelveticaNeueLT Std" panose="020B0604020202020204" pitchFamily="34" charset="0"/>
              </a:rPr>
              <a:t>Lorem ipsum </a:t>
            </a:r>
            <a:r>
              <a:rPr lang="en-GB" dirty="0" err="1">
                <a:latin typeface="HelveticaNeueLT Std" panose="020B0604020202020204" pitchFamily="34" charset="0"/>
              </a:rPr>
              <a:t>dolor</a:t>
            </a:r>
            <a:r>
              <a:rPr lang="en-GB" dirty="0">
                <a:latin typeface="HelveticaNeueLT Std" panose="020B0604020202020204" pitchFamily="34" charset="0"/>
              </a:rPr>
              <a:t> sit </a:t>
            </a:r>
            <a:r>
              <a:rPr lang="en-GB" dirty="0" err="1">
                <a:latin typeface="HelveticaNeueLT Std" panose="020B0604020202020204" pitchFamily="34" charset="0"/>
              </a:rPr>
              <a:t>amet</a:t>
            </a:r>
            <a:r>
              <a:rPr lang="en-GB" dirty="0">
                <a:latin typeface="HelveticaNeueLT Std" panose="020B0604020202020204" pitchFamily="34" charset="0"/>
              </a:rPr>
              <a:t>, </a:t>
            </a:r>
            <a:r>
              <a:rPr lang="en-GB" dirty="0" err="1">
                <a:latin typeface="HelveticaNeueLT Std" panose="020B0604020202020204" pitchFamily="34" charset="0"/>
              </a:rPr>
              <a:t>consectetur</a:t>
            </a:r>
            <a:r>
              <a:rPr lang="en-GB" dirty="0">
                <a:latin typeface="HelveticaNeueLT Std" panose="020B0604020202020204" pitchFamily="34" charset="0"/>
              </a:rPr>
              <a:t> </a:t>
            </a:r>
            <a:r>
              <a:rPr lang="en-GB" dirty="0" err="1">
                <a:latin typeface="HelveticaNeueLT Std" panose="020B0604020202020204" pitchFamily="34" charset="0"/>
              </a:rPr>
              <a:t>adipiscing</a:t>
            </a:r>
            <a:r>
              <a:rPr lang="en-GB" dirty="0">
                <a:latin typeface="HelveticaNeueLT Std" panose="020B0604020202020204" pitchFamily="34" charset="0"/>
              </a:rPr>
              <a:t> </a:t>
            </a:r>
            <a:r>
              <a:rPr lang="en-GB" dirty="0" err="1">
                <a:latin typeface="HelveticaNeueLT Std" panose="020B0604020202020204" pitchFamily="34" charset="0"/>
              </a:rPr>
              <a:t>elit</a:t>
            </a:r>
            <a:r>
              <a:rPr lang="en-GB" dirty="0">
                <a:latin typeface="HelveticaNeueLT Std" panose="020B0604020202020204" pitchFamily="34" charset="0"/>
              </a:rPr>
              <a:t>, </a:t>
            </a:r>
            <a:r>
              <a:rPr lang="en-GB" dirty="0" err="1">
                <a:latin typeface="HelveticaNeueLT Std" panose="020B0604020202020204" pitchFamily="34" charset="0"/>
              </a:rPr>
              <a:t>sed</a:t>
            </a:r>
            <a:r>
              <a:rPr lang="en-GB" dirty="0">
                <a:latin typeface="HelveticaNeueLT Std" panose="020B0604020202020204" pitchFamily="34" charset="0"/>
              </a:rPr>
              <a:t> do </a:t>
            </a:r>
            <a:r>
              <a:rPr lang="en-GB" dirty="0" err="1">
                <a:latin typeface="HelveticaNeueLT Std" panose="020B0604020202020204" pitchFamily="34" charset="0"/>
              </a:rPr>
              <a:t>eiusmod</a:t>
            </a:r>
            <a:r>
              <a:rPr lang="en-GB" dirty="0">
                <a:latin typeface="HelveticaNeueLT Std" panose="020B0604020202020204" pitchFamily="34" charset="0"/>
              </a:rPr>
              <a:t> </a:t>
            </a:r>
            <a:r>
              <a:rPr lang="en-GB" dirty="0" err="1">
                <a:latin typeface="HelveticaNeueLT Std" panose="020B0604020202020204" pitchFamily="34" charset="0"/>
              </a:rPr>
              <a:t>tempor</a:t>
            </a:r>
            <a:r>
              <a:rPr lang="en-GB" dirty="0">
                <a:latin typeface="HelveticaNeueLT Std" panose="020B0604020202020204" pitchFamily="34" charset="0"/>
              </a:rPr>
              <a:t> </a:t>
            </a:r>
            <a:r>
              <a:rPr lang="en-GB" dirty="0" err="1">
                <a:latin typeface="HelveticaNeueLT Std" panose="020B0604020202020204" pitchFamily="34" charset="0"/>
              </a:rPr>
              <a:t>incididunt</a:t>
            </a:r>
            <a:r>
              <a:rPr lang="en-GB" dirty="0">
                <a:latin typeface="HelveticaNeueLT Std" panose="020B0604020202020204" pitchFamily="34" charset="0"/>
              </a:rPr>
              <a:t>.</a:t>
            </a:r>
            <a:endParaRPr dirty="0">
              <a:latin typeface="HelveticaNeueLT Std" panose="020B0604020202020204" pitchFamily="34" charset="0"/>
            </a:endParaRPr>
          </a:p>
        </p:txBody>
      </p:sp>
      <p:sp>
        <p:nvSpPr>
          <p:cNvPr id="1125" name="Google Shape;1125;p31"/>
          <p:cNvSpPr txBox="1">
            <a:spLocks noGrp="1"/>
          </p:cNvSpPr>
          <p:nvPr>
            <p:ph type="title"/>
          </p:nvPr>
        </p:nvSpPr>
        <p:spPr>
          <a:xfrm>
            <a:off x="1440000" y="5086675"/>
            <a:ext cx="7732200" cy="3927000"/>
          </a:xfrm>
          <a:prstGeom prst="rect">
            <a:avLst/>
          </a:prstGeom>
        </p:spPr>
        <p:txBody>
          <a:bodyPr spcFirstLastPara="1" wrap="square" lIns="182850" tIns="182850" rIns="182850" bIns="18285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>
                <a:solidFill>
                  <a:schemeClr val="bg1"/>
                </a:solidFill>
                <a:latin typeface="HelveticaNeueLT Std Med" panose="020B0604020202020204" pitchFamily="34" charset="0"/>
              </a:rPr>
              <a:t>20M</a:t>
            </a:r>
            <a:endParaRPr dirty="0">
              <a:solidFill>
                <a:schemeClr val="bg1"/>
              </a:solidFill>
              <a:latin typeface="HelveticaNeueLT Std Med" panose="020B0604020202020204" pitchFamily="34" charset="0"/>
            </a:endParaRPr>
          </a:p>
        </p:txBody>
      </p:sp>
      <p:sp>
        <p:nvSpPr>
          <p:cNvPr id="1126" name="Google Shape;1126;p31"/>
          <p:cNvSpPr txBox="1">
            <a:spLocks noGrp="1"/>
          </p:cNvSpPr>
          <p:nvPr>
            <p:ph type="body" idx="1"/>
          </p:nvPr>
        </p:nvSpPr>
        <p:spPr>
          <a:xfrm>
            <a:off x="1440000" y="8667425"/>
            <a:ext cx="7732200" cy="962700"/>
          </a:xfrm>
          <a:prstGeom prst="rect">
            <a:avLst/>
          </a:prstGeom>
        </p:spPr>
        <p:txBody>
          <a:bodyPr spcFirstLastPara="1" wrap="square" lIns="182850" tIns="182850" rIns="182850" bIns="1828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2400"/>
              </a:spcAft>
              <a:buNone/>
            </a:pPr>
            <a:r>
              <a:rPr lang="en-GB" dirty="0">
                <a:latin typeface="HelveticaNeueLT Std" panose="020B0604020202020204" pitchFamily="34" charset="0"/>
              </a:rPr>
              <a:t>Lorem ipsum </a:t>
            </a:r>
            <a:r>
              <a:rPr lang="en-GB" dirty="0" err="1">
                <a:latin typeface="HelveticaNeueLT Std" panose="020B0604020202020204" pitchFamily="34" charset="0"/>
              </a:rPr>
              <a:t>dolor</a:t>
            </a:r>
            <a:r>
              <a:rPr lang="en-GB" dirty="0">
                <a:latin typeface="HelveticaNeueLT Std" panose="020B0604020202020204" pitchFamily="34" charset="0"/>
              </a:rPr>
              <a:t> sit </a:t>
            </a:r>
            <a:r>
              <a:rPr lang="en-GB" dirty="0" err="1">
                <a:latin typeface="HelveticaNeueLT Std" panose="020B0604020202020204" pitchFamily="34" charset="0"/>
              </a:rPr>
              <a:t>amet</a:t>
            </a:r>
            <a:r>
              <a:rPr lang="en-GB" dirty="0">
                <a:latin typeface="HelveticaNeueLT Std" panose="020B0604020202020204" pitchFamily="34" charset="0"/>
              </a:rPr>
              <a:t>, </a:t>
            </a:r>
            <a:r>
              <a:rPr lang="en-GB" dirty="0" err="1">
                <a:latin typeface="HelveticaNeueLT Std" panose="020B0604020202020204" pitchFamily="34" charset="0"/>
              </a:rPr>
              <a:t>consectetur</a:t>
            </a:r>
            <a:r>
              <a:rPr lang="en-GB" dirty="0">
                <a:latin typeface="HelveticaNeueLT Std" panose="020B0604020202020204" pitchFamily="34" charset="0"/>
              </a:rPr>
              <a:t> </a:t>
            </a:r>
            <a:r>
              <a:rPr lang="en-GB" dirty="0" err="1">
                <a:latin typeface="HelveticaNeueLT Std" panose="020B0604020202020204" pitchFamily="34" charset="0"/>
              </a:rPr>
              <a:t>adipiscing</a:t>
            </a:r>
            <a:r>
              <a:rPr lang="en-GB" dirty="0">
                <a:latin typeface="HelveticaNeueLT Std" panose="020B0604020202020204" pitchFamily="34" charset="0"/>
              </a:rPr>
              <a:t> </a:t>
            </a:r>
            <a:r>
              <a:rPr lang="en-GB" dirty="0" err="1">
                <a:latin typeface="HelveticaNeueLT Std" panose="020B0604020202020204" pitchFamily="34" charset="0"/>
              </a:rPr>
              <a:t>elit</a:t>
            </a:r>
            <a:r>
              <a:rPr lang="en-GB" dirty="0">
                <a:latin typeface="HelveticaNeueLT Std" panose="020B0604020202020204" pitchFamily="34" charset="0"/>
              </a:rPr>
              <a:t>, </a:t>
            </a:r>
            <a:r>
              <a:rPr lang="en-GB" dirty="0" err="1">
                <a:latin typeface="HelveticaNeueLT Std" panose="020B0604020202020204" pitchFamily="34" charset="0"/>
              </a:rPr>
              <a:t>sed</a:t>
            </a:r>
            <a:r>
              <a:rPr lang="en-GB" dirty="0">
                <a:latin typeface="HelveticaNeueLT Std" panose="020B0604020202020204" pitchFamily="34" charset="0"/>
              </a:rPr>
              <a:t> do </a:t>
            </a:r>
            <a:r>
              <a:rPr lang="en-GB" dirty="0" err="1">
                <a:latin typeface="HelveticaNeueLT Std" panose="020B0604020202020204" pitchFamily="34" charset="0"/>
              </a:rPr>
              <a:t>eiusmod</a:t>
            </a:r>
            <a:r>
              <a:rPr lang="en-GB" dirty="0">
                <a:latin typeface="HelveticaNeueLT Std" panose="020B0604020202020204" pitchFamily="34" charset="0"/>
              </a:rPr>
              <a:t> </a:t>
            </a:r>
            <a:r>
              <a:rPr lang="en-GB" dirty="0" err="1">
                <a:latin typeface="HelveticaNeueLT Std" panose="020B0604020202020204" pitchFamily="34" charset="0"/>
              </a:rPr>
              <a:t>tempor</a:t>
            </a:r>
            <a:r>
              <a:rPr lang="en-GB" dirty="0">
                <a:latin typeface="HelveticaNeueLT Std" panose="020B0604020202020204" pitchFamily="34" charset="0"/>
              </a:rPr>
              <a:t> </a:t>
            </a:r>
            <a:r>
              <a:rPr lang="en-GB" dirty="0" err="1">
                <a:latin typeface="HelveticaNeueLT Std" panose="020B0604020202020204" pitchFamily="34" charset="0"/>
              </a:rPr>
              <a:t>incididunt</a:t>
            </a:r>
            <a:r>
              <a:rPr lang="en-GB" dirty="0">
                <a:latin typeface="HelveticaNeueLT Std" panose="020B0604020202020204" pitchFamily="34" charset="0"/>
              </a:rPr>
              <a:t>.</a:t>
            </a:r>
            <a:endParaRPr dirty="0">
              <a:latin typeface="HelveticaNeueLT Std" panose="020B0604020202020204" pitchFamily="34" charset="0"/>
            </a:endParaRPr>
          </a:p>
        </p:txBody>
      </p:sp>
      <p:sp>
        <p:nvSpPr>
          <p:cNvPr id="1127" name="Google Shape;1127;p31"/>
          <p:cNvSpPr txBox="1">
            <a:spLocks noGrp="1"/>
          </p:cNvSpPr>
          <p:nvPr>
            <p:ph type="title" idx="2"/>
          </p:nvPr>
        </p:nvSpPr>
        <p:spPr>
          <a:xfrm>
            <a:off x="1248031" y="720000"/>
            <a:ext cx="7021800" cy="1145400"/>
          </a:xfrm>
          <a:prstGeom prst="rect">
            <a:avLst/>
          </a:prstGeom>
        </p:spPr>
        <p:txBody>
          <a:bodyPr spcFirstLastPara="1" wrap="square" lIns="182850" tIns="182850" rIns="182850" bIns="1828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>
                <a:solidFill>
                  <a:schemeClr val="bg1"/>
                </a:solidFill>
                <a:latin typeface="HelveticaNeueLT Std Med" panose="020B0604020202020204" pitchFamily="34" charset="0"/>
              </a:rPr>
              <a:t>Slide de </a:t>
            </a:r>
            <a:r>
              <a:rPr lang="en-GB" dirty="0" err="1">
                <a:solidFill>
                  <a:schemeClr val="bg1"/>
                </a:solidFill>
                <a:latin typeface="HelveticaNeueLT Std Med" panose="020B0604020202020204" pitchFamily="34" charset="0"/>
              </a:rPr>
              <a:t>números</a:t>
            </a:r>
            <a:endParaRPr dirty="0">
              <a:solidFill>
                <a:schemeClr val="bg1"/>
              </a:solidFill>
              <a:latin typeface="HelveticaNeueLT Std Med" panose="020B0604020202020204" pitchFamily="34" charset="0"/>
            </a:endParaRPr>
          </a:p>
        </p:txBody>
      </p:sp>
      <p:cxnSp>
        <p:nvCxnSpPr>
          <p:cNvPr id="1128" name="Google Shape;1128;p31"/>
          <p:cNvCxnSpPr/>
          <p:nvPr/>
        </p:nvCxnSpPr>
        <p:spPr>
          <a:xfrm rot="10800000">
            <a:off x="9573600" y="6022800"/>
            <a:ext cx="0" cy="3607200"/>
          </a:xfrm>
          <a:prstGeom prst="straightConnector1">
            <a:avLst/>
          </a:prstGeom>
          <a:noFill/>
          <a:ln w="19050" cap="flat" cmpd="sng">
            <a:solidFill>
              <a:schemeClr val="lt2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3" name="Google Shape;1133;p32"/>
          <p:cNvSpPr txBox="1">
            <a:spLocks noGrp="1"/>
          </p:cNvSpPr>
          <p:nvPr>
            <p:ph type="title"/>
          </p:nvPr>
        </p:nvSpPr>
        <p:spPr>
          <a:xfrm>
            <a:off x="1440000" y="3298500"/>
            <a:ext cx="3395700" cy="962700"/>
          </a:xfrm>
          <a:prstGeom prst="rect">
            <a:avLst/>
          </a:prstGeom>
        </p:spPr>
        <p:txBody>
          <a:bodyPr spcFirstLastPara="1" wrap="square" lIns="182850" tIns="182850" rIns="182850" bIns="18285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>
                <a:latin typeface="HelveticaNeueLT Std" panose="020B0604020202020204" pitchFamily="34" charset="0"/>
              </a:rPr>
              <a:t>30K</a:t>
            </a:r>
            <a:endParaRPr dirty="0">
              <a:latin typeface="HelveticaNeueLT Std" panose="020B0604020202020204" pitchFamily="34" charset="0"/>
            </a:endParaRPr>
          </a:p>
        </p:txBody>
      </p:sp>
      <p:sp>
        <p:nvSpPr>
          <p:cNvPr id="1134" name="Google Shape;1134;p32"/>
          <p:cNvSpPr txBox="1">
            <a:spLocks noGrp="1"/>
          </p:cNvSpPr>
          <p:nvPr>
            <p:ph type="title" idx="2"/>
          </p:nvPr>
        </p:nvSpPr>
        <p:spPr>
          <a:xfrm>
            <a:off x="1248025" y="720000"/>
            <a:ext cx="9714600" cy="1145400"/>
          </a:xfrm>
          <a:prstGeom prst="rect">
            <a:avLst/>
          </a:prstGeom>
        </p:spPr>
        <p:txBody>
          <a:bodyPr spcFirstLastPara="1" wrap="square" lIns="182850" tIns="182850" rIns="182850" bIns="1828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>
                <a:solidFill>
                  <a:schemeClr val="bg1"/>
                </a:solidFill>
              </a:rPr>
              <a:t>Slide para </a:t>
            </a:r>
            <a:r>
              <a:rPr lang="en-GB" dirty="0" err="1">
                <a:solidFill>
                  <a:schemeClr val="bg1"/>
                </a:solidFill>
              </a:rPr>
              <a:t>gráficas</a:t>
            </a:r>
            <a:r>
              <a:rPr lang="en-GB" dirty="0">
                <a:solidFill>
                  <a:schemeClr val="bg1"/>
                </a:solidFill>
              </a:rPr>
              <a:t> de </a:t>
            </a:r>
            <a:r>
              <a:rPr lang="en-GB" dirty="0" err="1">
                <a:solidFill>
                  <a:schemeClr val="bg1"/>
                </a:solidFill>
              </a:rPr>
              <a:t>evolución</a:t>
            </a:r>
            <a:endParaRPr dirty="0">
              <a:solidFill>
                <a:schemeClr val="bg1"/>
              </a:solidFill>
            </a:endParaRPr>
          </a:p>
        </p:txBody>
      </p:sp>
      <p:sp>
        <p:nvSpPr>
          <p:cNvPr id="1135" name="Google Shape;1135;p32"/>
          <p:cNvSpPr txBox="1">
            <a:spLocks noGrp="1"/>
          </p:cNvSpPr>
          <p:nvPr>
            <p:ph type="body" idx="1"/>
          </p:nvPr>
        </p:nvSpPr>
        <p:spPr>
          <a:xfrm>
            <a:off x="1440000" y="4261200"/>
            <a:ext cx="3395700" cy="1564200"/>
          </a:xfrm>
          <a:prstGeom prst="rect">
            <a:avLst/>
          </a:prstGeom>
        </p:spPr>
        <p:txBody>
          <a:bodyPr spcFirstLastPara="1" wrap="square" lIns="182850" tIns="182850" rIns="182850" bIns="1828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2400"/>
              </a:spcAft>
              <a:buNone/>
            </a:pPr>
            <a:r>
              <a:rPr lang="en-GB" dirty="0">
                <a:latin typeface="HelveticaNeueLT Std" panose="020B0604020202020204" pitchFamily="34" charset="0"/>
              </a:rPr>
              <a:t>Lorem ipsum </a:t>
            </a:r>
            <a:r>
              <a:rPr lang="en-GB" dirty="0" err="1">
                <a:latin typeface="HelveticaNeueLT Std" panose="020B0604020202020204" pitchFamily="34" charset="0"/>
              </a:rPr>
              <a:t>dolor</a:t>
            </a:r>
            <a:r>
              <a:rPr lang="en-GB" dirty="0">
                <a:latin typeface="HelveticaNeueLT Std" panose="020B0604020202020204" pitchFamily="34" charset="0"/>
              </a:rPr>
              <a:t> sit </a:t>
            </a:r>
            <a:r>
              <a:rPr lang="en-GB" dirty="0" err="1">
                <a:latin typeface="HelveticaNeueLT Std" panose="020B0604020202020204" pitchFamily="34" charset="0"/>
              </a:rPr>
              <a:t>amet</a:t>
            </a:r>
            <a:r>
              <a:rPr lang="en-GB" dirty="0">
                <a:latin typeface="HelveticaNeueLT Std" panose="020B0604020202020204" pitchFamily="34" charset="0"/>
              </a:rPr>
              <a:t>, </a:t>
            </a:r>
            <a:r>
              <a:rPr lang="en-GB" dirty="0" err="1">
                <a:latin typeface="HelveticaNeueLT Std" panose="020B0604020202020204" pitchFamily="34" charset="0"/>
              </a:rPr>
              <a:t>consectetur</a:t>
            </a:r>
            <a:r>
              <a:rPr lang="en-GB" dirty="0">
                <a:latin typeface="HelveticaNeueLT Std" panose="020B0604020202020204" pitchFamily="34" charset="0"/>
              </a:rPr>
              <a:t> </a:t>
            </a:r>
            <a:r>
              <a:rPr lang="en-GB" dirty="0" err="1">
                <a:latin typeface="HelveticaNeueLT Std" panose="020B0604020202020204" pitchFamily="34" charset="0"/>
              </a:rPr>
              <a:t>adipiscing</a:t>
            </a:r>
            <a:r>
              <a:rPr lang="en-GB" dirty="0">
                <a:latin typeface="HelveticaNeueLT Std" panose="020B0604020202020204" pitchFamily="34" charset="0"/>
              </a:rPr>
              <a:t> </a:t>
            </a:r>
            <a:r>
              <a:rPr lang="en-GB" dirty="0" err="1">
                <a:latin typeface="HelveticaNeueLT Std" panose="020B0604020202020204" pitchFamily="34" charset="0"/>
              </a:rPr>
              <a:t>elit</a:t>
            </a:r>
            <a:r>
              <a:rPr lang="en-GB" dirty="0">
                <a:latin typeface="HelveticaNeueLT Std" panose="020B0604020202020204" pitchFamily="34" charset="0"/>
              </a:rPr>
              <a:t>.</a:t>
            </a:r>
            <a:endParaRPr dirty="0">
              <a:latin typeface="HelveticaNeueLT Std" panose="020B0604020202020204" pitchFamily="34" charset="0"/>
            </a:endParaRPr>
          </a:p>
        </p:txBody>
      </p:sp>
      <p:sp>
        <p:nvSpPr>
          <p:cNvPr id="1136" name="Google Shape;1136;p32"/>
          <p:cNvSpPr txBox="1">
            <a:spLocks noGrp="1"/>
          </p:cNvSpPr>
          <p:nvPr>
            <p:ph type="title" idx="3"/>
          </p:nvPr>
        </p:nvSpPr>
        <p:spPr>
          <a:xfrm>
            <a:off x="5684096" y="3298500"/>
            <a:ext cx="3395700" cy="962700"/>
          </a:xfrm>
          <a:prstGeom prst="rect">
            <a:avLst/>
          </a:prstGeom>
        </p:spPr>
        <p:txBody>
          <a:bodyPr spcFirstLastPara="1" wrap="square" lIns="182850" tIns="182850" rIns="182850" bIns="18285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>
                <a:latin typeface="HelveticaNeueLT Std" panose="020B0604020202020204" pitchFamily="34" charset="0"/>
              </a:rPr>
              <a:t>60K</a:t>
            </a:r>
            <a:endParaRPr dirty="0">
              <a:latin typeface="HelveticaNeueLT Std" panose="020B0604020202020204" pitchFamily="34" charset="0"/>
            </a:endParaRPr>
          </a:p>
        </p:txBody>
      </p:sp>
      <p:sp>
        <p:nvSpPr>
          <p:cNvPr id="1137" name="Google Shape;1137;p32"/>
          <p:cNvSpPr txBox="1">
            <a:spLocks noGrp="1"/>
          </p:cNvSpPr>
          <p:nvPr>
            <p:ph type="body" idx="4"/>
          </p:nvPr>
        </p:nvSpPr>
        <p:spPr>
          <a:xfrm>
            <a:off x="5684099" y="4261200"/>
            <a:ext cx="3395700" cy="1564200"/>
          </a:xfrm>
          <a:prstGeom prst="rect">
            <a:avLst/>
          </a:prstGeom>
        </p:spPr>
        <p:txBody>
          <a:bodyPr spcFirstLastPara="1" wrap="square" lIns="182850" tIns="182850" rIns="182850" bIns="1828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2400"/>
              </a:spcAft>
              <a:buNone/>
            </a:pPr>
            <a:r>
              <a:rPr lang="en-GB" dirty="0">
                <a:latin typeface="HelveticaNeueLT Std" panose="020B0604020202020204" pitchFamily="34" charset="0"/>
              </a:rPr>
              <a:t>Lorem ipsum </a:t>
            </a:r>
            <a:r>
              <a:rPr lang="en-GB" dirty="0" err="1">
                <a:latin typeface="HelveticaNeueLT Std" panose="020B0604020202020204" pitchFamily="34" charset="0"/>
              </a:rPr>
              <a:t>dolor</a:t>
            </a:r>
            <a:r>
              <a:rPr lang="en-GB" dirty="0">
                <a:latin typeface="HelveticaNeueLT Std" panose="020B0604020202020204" pitchFamily="34" charset="0"/>
              </a:rPr>
              <a:t> sit </a:t>
            </a:r>
            <a:r>
              <a:rPr lang="en-GB" dirty="0" err="1">
                <a:latin typeface="HelveticaNeueLT Std" panose="020B0604020202020204" pitchFamily="34" charset="0"/>
              </a:rPr>
              <a:t>amet</a:t>
            </a:r>
            <a:r>
              <a:rPr lang="en-GB" dirty="0">
                <a:latin typeface="HelveticaNeueLT Std" panose="020B0604020202020204" pitchFamily="34" charset="0"/>
              </a:rPr>
              <a:t>, </a:t>
            </a:r>
            <a:r>
              <a:rPr lang="en-GB" dirty="0" err="1">
                <a:latin typeface="HelveticaNeueLT Std" panose="020B0604020202020204" pitchFamily="34" charset="0"/>
              </a:rPr>
              <a:t>consectetur</a:t>
            </a:r>
            <a:r>
              <a:rPr lang="en-GB" dirty="0">
                <a:latin typeface="HelveticaNeueLT Std" panose="020B0604020202020204" pitchFamily="34" charset="0"/>
              </a:rPr>
              <a:t> </a:t>
            </a:r>
            <a:r>
              <a:rPr lang="en-GB" dirty="0" err="1">
                <a:latin typeface="HelveticaNeueLT Std" panose="020B0604020202020204" pitchFamily="34" charset="0"/>
              </a:rPr>
              <a:t>adipiscing</a:t>
            </a:r>
            <a:r>
              <a:rPr lang="en-GB" dirty="0">
                <a:latin typeface="HelveticaNeueLT Std" panose="020B0604020202020204" pitchFamily="34" charset="0"/>
              </a:rPr>
              <a:t> </a:t>
            </a:r>
            <a:r>
              <a:rPr lang="en-GB" dirty="0" err="1">
                <a:latin typeface="HelveticaNeueLT Std" panose="020B0604020202020204" pitchFamily="34" charset="0"/>
              </a:rPr>
              <a:t>elit</a:t>
            </a:r>
            <a:r>
              <a:rPr lang="en-GB" dirty="0">
                <a:latin typeface="HelveticaNeueLT Std" panose="020B0604020202020204" pitchFamily="34" charset="0"/>
              </a:rPr>
              <a:t>.</a:t>
            </a:r>
            <a:endParaRPr dirty="0">
              <a:latin typeface="HelveticaNeueLT Std" panose="020B0604020202020204" pitchFamily="34" charset="0"/>
            </a:endParaRPr>
          </a:p>
        </p:txBody>
      </p:sp>
      <p:sp>
        <p:nvSpPr>
          <p:cNvPr id="1138" name="Google Shape;1138;p32"/>
          <p:cNvSpPr txBox="1">
            <a:spLocks noGrp="1"/>
          </p:cNvSpPr>
          <p:nvPr>
            <p:ph type="title" idx="5"/>
          </p:nvPr>
        </p:nvSpPr>
        <p:spPr>
          <a:xfrm>
            <a:off x="9928193" y="3298500"/>
            <a:ext cx="3395700" cy="962700"/>
          </a:xfrm>
          <a:prstGeom prst="rect">
            <a:avLst/>
          </a:prstGeom>
        </p:spPr>
        <p:txBody>
          <a:bodyPr spcFirstLastPara="1" wrap="square" lIns="182850" tIns="182850" rIns="182850" bIns="18285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>
                <a:latin typeface="HelveticaNeueLT Std" panose="020B0604020202020204" pitchFamily="34" charset="0"/>
              </a:rPr>
              <a:t>120K</a:t>
            </a:r>
            <a:endParaRPr dirty="0">
              <a:latin typeface="HelveticaNeueLT Std" panose="020B0604020202020204" pitchFamily="34" charset="0"/>
            </a:endParaRPr>
          </a:p>
        </p:txBody>
      </p:sp>
      <p:sp>
        <p:nvSpPr>
          <p:cNvPr id="1139" name="Google Shape;1139;p32"/>
          <p:cNvSpPr txBox="1">
            <a:spLocks noGrp="1"/>
          </p:cNvSpPr>
          <p:nvPr>
            <p:ph type="body" idx="6"/>
          </p:nvPr>
        </p:nvSpPr>
        <p:spPr>
          <a:xfrm>
            <a:off x="9928199" y="4261200"/>
            <a:ext cx="3395700" cy="1564200"/>
          </a:xfrm>
          <a:prstGeom prst="rect">
            <a:avLst/>
          </a:prstGeom>
        </p:spPr>
        <p:txBody>
          <a:bodyPr spcFirstLastPara="1" wrap="square" lIns="182850" tIns="182850" rIns="182850" bIns="1828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2400"/>
              </a:spcAft>
              <a:buNone/>
            </a:pPr>
            <a:r>
              <a:rPr lang="en-GB">
                <a:latin typeface="HelveticaNeueLT Std" panose="020B0604020202020204" pitchFamily="34" charset="0"/>
              </a:rPr>
              <a:t>Lorem ipsum dolor sit amet, consectetur adipiscing elit.</a:t>
            </a:r>
            <a:endParaRPr>
              <a:latin typeface="HelveticaNeueLT Std" panose="020B0604020202020204" pitchFamily="34" charset="0"/>
            </a:endParaRPr>
          </a:p>
        </p:txBody>
      </p:sp>
      <p:sp>
        <p:nvSpPr>
          <p:cNvPr id="1140" name="Google Shape;1140;p32"/>
          <p:cNvSpPr txBox="1">
            <a:spLocks noGrp="1"/>
          </p:cNvSpPr>
          <p:nvPr>
            <p:ph type="title" idx="7"/>
          </p:nvPr>
        </p:nvSpPr>
        <p:spPr>
          <a:xfrm>
            <a:off x="14172289" y="3298500"/>
            <a:ext cx="3395700" cy="962700"/>
          </a:xfrm>
          <a:prstGeom prst="rect">
            <a:avLst/>
          </a:prstGeom>
        </p:spPr>
        <p:txBody>
          <a:bodyPr spcFirstLastPara="1" wrap="square" lIns="182850" tIns="182850" rIns="182850" bIns="18285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>
                <a:latin typeface="HelveticaNeueLT Std" panose="020B0604020202020204" pitchFamily="34" charset="0"/>
              </a:rPr>
              <a:t>500K</a:t>
            </a:r>
            <a:endParaRPr dirty="0">
              <a:latin typeface="HelveticaNeueLT Std" panose="020B0604020202020204" pitchFamily="34" charset="0"/>
            </a:endParaRPr>
          </a:p>
        </p:txBody>
      </p:sp>
      <p:sp>
        <p:nvSpPr>
          <p:cNvPr id="1141" name="Google Shape;1141;p32"/>
          <p:cNvSpPr txBox="1">
            <a:spLocks noGrp="1"/>
          </p:cNvSpPr>
          <p:nvPr>
            <p:ph type="body" idx="8"/>
          </p:nvPr>
        </p:nvSpPr>
        <p:spPr>
          <a:xfrm>
            <a:off x="14172298" y="4261200"/>
            <a:ext cx="3395700" cy="1564200"/>
          </a:xfrm>
          <a:prstGeom prst="rect">
            <a:avLst/>
          </a:prstGeom>
        </p:spPr>
        <p:txBody>
          <a:bodyPr spcFirstLastPara="1" wrap="square" lIns="182850" tIns="182850" rIns="182850" bIns="1828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2400"/>
              </a:spcAft>
              <a:buNone/>
            </a:pPr>
            <a:r>
              <a:rPr lang="en-GB">
                <a:latin typeface="HelveticaNeueLT Std" panose="020B0604020202020204" pitchFamily="34" charset="0"/>
              </a:rPr>
              <a:t>Lorem ipsum dolor sit amet, consectetur adipiscing elit.</a:t>
            </a:r>
            <a:endParaRPr>
              <a:latin typeface="HelveticaNeueLT Std" panose="020B0604020202020204" pitchFamily="34" charset="0"/>
            </a:endParaRPr>
          </a:p>
        </p:txBody>
      </p:sp>
      <p:sp>
        <p:nvSpPr>
          <p:cNvPr id="1142" name="Google Shape;1142;p32"/>
          <p:cNvSpPr txBox="1">
            <a:spLocks noGrp="1"/>
          </p:cNvSpPr>
          <p:nvPr>
            <p:ph type="title" idx="4294967295"/>
          </p:nvPr>
        </p:nvSpPr>
        <p:spPr>
          <a:xfrm>
            <a:off x="1440000" y="2207600"/>
            <a:ext cx="3395700" cy="962700"/>
          </a:xfrm>
          <a:prstGeom prst="rect">
            <a:avLst/>
          </a:prstGeom>
        </p:spPr>
        <p:txBody>
          <a:bodyPr spcFirstLastPara="1" wrap="square" lIns="182850" tIns="182850" rIns="182850" bIns="18285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>
                <a:solidFill>
                  <a:schemeClr val="bg1"/>
                </a:solidFill>
                <a:latin typeface="HelveticaNeueLT Std" panose="020B0604020202020204" pitchFamily="34" charset="0"/>
              </a:rPr>
              <a:t>+10%</a:t>
            </a:r>
            <a:endParaRPr dirty="0">
              <a:solidFill>
                <a:schemeClr val="bg1"/>
              </a:solidFill>
              <a:latin typeface="HelveticaNeueLT Std" panose="020B0604020202020204" pitchFamily="34" charset="0"/>
            </a:endParaRPr>
          </a:p>
        </p:txBody>
      </p:sp>
      <p:sp>
        <p:nvSpPr>
          <p:cNvPr id="1143" name="Google Shape;1143;p32"/>
          <p:cNvSpPr txBox="1">
            <a:spLocks noGrp="1"/>
          </p:cNvSpPr>
          <p:nvPr>
            <p:ph type="title" idx="4294967295"/>
          </p:nvPr>
        </p:nvSpPr>
        <p:spPr>
          <a:xfrm>
            <a:off x="5684097" y="2207600"/>
            <a:ext cx="3395700" cy="962700"/>
          </a:xfrm>
          <a:prstGeom prst="rect">
            <a:avLst/>
          </a:prstGeom>
        </p:spPr>
        <p:txBody>
          <a:bodyPr spcFirstLastPara="1" wrap="square" lIns="182850" tIns="182850" rIns="182850" bIns="18285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>
                <a:solidFill>
                  <a:schemeClr val="bg1"/>
                </a:solidFill>
                <a:latin typeface="HelveticaNeueLT Std" panose="020B0604020202020204" pitchFamily="34" charset="0"/>
              </a:rPr>
              <a:t>+20%</a:t>
            </a:r>
            <a:endParaRPr dirty="0">
              <a:solidFill>
                <a:schemeClr val="bg1"/>
              </a:solidFill>
              <a:latin typeface="HelveticaNeueLT Std" panose="020B0604020202020204" pitchFamily="34" charset="0"/>
            </a:endParaRPr>
          </a:p>
        </p:txBody>
      </p:sp>
      <p:sp>
        <p:nvSpPr>
          <p:cNvPr id="1144" name="Google Shape;1144;p32"/>
          <p:cNvSpPr txBox="1">
            <a:spLocks noGrp="1"/>
          </p:cNvSpPr>
          <p:nvPr>
            <p:ph type="title" idx="4294967295"/>
          </p:nvPr>
        </p:nvSpPr>
        <p:spPr>
          <a:xfrm>
            <a:off x="9928193" y="2207600"/>
            <a:ext cx="3395700" cy="962700"/>
          </a:xfrm>
          <a:prstGeom prst="rect">
            <a:avLst/>
          </a:prstGeom>
        </p:spPr>
        <p:txBody>
          <a:bodyPr spcFirstLastPara="1" wrap="square" lIns="182850" tIns="182850" rIns="182850" bIns="18285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>
                <a:solidFill>
                  <a:schemeClr val="bg1"/>
                </a:solidFill>
                <a:latin typeface="HelveticaNeueLT Std" panose="020B0604020202020204" pitchFamily="34" charset="0"/>
              </a:rPr>
              <a:t>+50%</a:t>
            </a:r>
            <a:endParaRPr dirty="0">
              <a:solidFill>
                <a:schemeClr val="bg1"/>
              </a:solidFill>
              <a:latin typeface="HelveticaNeueLT Std" panose="020B0604020202020204" pitchFamily="34" charset="0"/>
            </a:endParaRPr>
          </a:p>
        </p:txBody>
      </p:sp>
      <p:sp>
        <p:nvSpPr>
          <p:cNvPr id="1145" name="Google Shape;1145;p32"/>
          <p:cNvSpPr txBox="1">
            <a:spLocks noGrp="1"/>
          </p:cNvSpPr>
          <p:nvPr>
            <p:ph type="title" idx="4294967295"/>
          </p:nvPr>
        </p:nvSpPr>
        <p:spPr>
          <a:xfrm>
            <a:off x="14172290" y="2207600"/>
            <a:ext cx="3395700" cy="962700"/>
          </a:xfrm>
          <a:prstGeom prst="rect">
            <a:avLst/>
          </a:prstGeom>
        </p:spPr>
        <p:txBody>
          <a:bodyPr spcFirstLastPara="1" wrap="square" lIns="182850" tIns="182850" rIns="182850" bIns="18285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>
                <a:solidFill>
                  <a:schemeClr val="bg1"/>
                </a:solidFill>
                <a:latin typeface="HelveticaNeueLT Std" panose="020B0604020202020204" pitchFamily="34" charset="0"/>
              </a:rPr>
              <a:t>+60%</a:t>
            </a:r>
            <a:endParaRPr dirty="0">
              <a:solidFill>
                <a:schemeClr val="bg1"/>
              </a:solidFill>
              <a:latin typeface="HelveticaNeueLT Std" panose="020B0604020202020204" pitchFamily="34" charset="0"/>
            </a:endParaRPr>
          </a:p>
        </p:txBody>
      </p:sp>
      <p:cxnSp>
        <p:nvCxnSpPr>
          <p:cNvPr id="1146" name="Google Shape;1146;p32"/>
          <p:cNvCxnSpPr/>
          <p:nvPr/>
        </p:nvCxnSpPr>
        <p:spPr>
          <a:xfrm>
            <a:off x="1437550" y="2392775"/>
            <a:ext cx="0" cy="723720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147" name="Google Shape;1147;p32"/>
          <p:cNvCxnSpPr/>
          <p:nvPr/>
        </p:nvCxnSpPr>
        <p:spPr>
          <a:xfrm>
            <a:off x="5687175" y="2392775"/>
            <a:ext cx="0" cy="723720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148" name="Google Shape;1148;p32"/>
          <p:cNvCxnSpPr/>
          <p:nvPr/>
        </p:nvCxnSpPr>
        <p:spPr>
          <a:xfrm>
            <a:off x="9936800" y="2392775"/>
            <a:ext cx="0" cy="723720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149" name="Google Shape;1149;p32"/>
          <p:cNvCxnSpPr/>
          <p:nvPr/>
        </p:nvCxnSpPr>
        <p:spPr>
          <a:xfrm>
            <a:off x="14172300" y="2392775"/>
            <a:ext cx="0" cy="723720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150" name="Google Shape;1150;p32"/>
          <p:cNvCxnSpPr>
            <a:cxnSpLocks/>
            <a:stCxn id="1151" idx="6"/>
            <a:endCxn id="1152" idx="6"/>
          </p:cNvCxnSpPr>
          <p:nvPr/>
        </p:nvCxnSpPr>
        <p:spPr>
          <a:xfrm rot="10800000" flipH="1">
            <a:off x="1632300" y="8611475"/>
            <a:ext cx="4247100" cy="531300"/>
          </a:xfrm>
          <a:prstGeom prst="straightConnector1">
            <a:avLst/>
          </a:prstGeom>
          <a:noFill/>
          <a:ln w="19050" cap="flat" cmpd="sng">
            <a:solidFill>
              <a:schemeClr val="lt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153" name="Google Shape;1153;p32"/>
          <p:cNvCxnSpPr>
            <a:cxnSpLocks/>
            <a:stCxn id="1152" idx="6"/>
            <a:endCxn id="1154" idx="6"/>
          </p:cNvCxnSpPr>
          <p:nvPr/>
        </p:nvCxnSpPr>
        <p:spPr>
          <a:xfrm rot="10800000" flipH="1">
            <a:off x="5879475" y="7164425"/>
            <a:ext cx="4242600" cy="1447200"/>
          </a:xfrm>
          <a:prstGeom prst="straightConnector1">
            <a:avLst/>
          </a:prstGeom>
          <a:noFill/>
          <a:ln w="19050" cap="flat" cmpd="sng">
            <a:solidFill>
              <a:schemeClr val="lt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155" name="Google Shape;1155;p32"/>
          <p:cNvCxnSpPr>
            <a:cxnSpLocks/>
            <a:endCxn id="1156" idx="6"/>
          </p:cNvCxnSpPr>
          <p:nvPr/>
        </p:nvCxnSpPr>
        <p:spPr>
          <a:xfrm rot="10800000" flipH="1">
            <a:off x="10121988" y="6216350"/>
            <a:ext cx="4242600" cy="948000"/>
          </a:xfrm>
          <a:prstGeom prst="straightConnector1">
            <a:avLst/>
          </a:prstGeom>
          <a:noFill/>
          <a:ln w="19050" cap="flat" cmpd="sng">
            <a:solidFill>
              <a:schemeClr val="lt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157" name="Google Shape;1157;p32"/>
          <p:cNvCxnSpPr>
            <a:cxnSpLocks/>
            <a:stCxn id="1156" idx="6"/>
          </p:cNvCxnSpPr>
          <p:nvPr/>
        </p:nvCxnSpPr>
        <p:spPr>
          <a:xfrm rot="10800000" flipH="1">
            <a:off x="14364588" y="5476550"/>
            <a:ext cx="5811600" cy="739800"/>
          </a:xfrm>
          <a:prstGeom prst="straightConnector1">
            <a:avLst/>
          </a:prstGeom>
          <a:noFill/>
          <a:ln w="19050" cap="flat" cmpd="sng">
            <a:solidFill>
              <a:schemeClr val="lt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151" name="Google Shape;1151;p32"/>
          <p:cNvSpPr/>
          <p:nvPr/>
        </p:nvSpPr>
        <p:spPr>
          <a:xfrm>
            <a:off x="1247700" y="8950475"/>
            <a:ext cx="384600" cy="384600"/>
          </a:xfrm>
          <a:prstGeom prst="ellipse">
            <a:avLst/>
          </a:prstGeom>
          <a:solidFill>
            <a:srgbClr val="000000"/>
          </a:solidFill>
          <a:ln w="19050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Helvetica Neue" panose="020B0604020202020204" pitchFamily="50" charset="0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152" name="Google Shape;1152;p32"/>
          <p:cNvSpPr/>
          <p:nvPr/>
        </p:nvSpPr>
        <p:spPr>
          <a:xfrm>
            <a:off x="5494875" y="8419325"/>
            <a:ext cx="384600" cy="384600"/>
          </a:xfrm>
          <a:prstGeom prst="ellipse">
            <a:avLst/>
          </a:prstGeom>
          <a:solidFill>
            <a:srgbClr val="000000"/>
          </a:solidFill>
          <a:ln w="19050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Helvetica Neue" panose="020B0604020202020204" pitchFamily="50" charset="0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154" name="Google Shape;1154;p32"/>
          <p:cNvSpPr/>
          <p:nvPr/>
        </p:nvSpPr>
        <p:spPr>
          <a:xfrm>
            <a:off x="9737438" y="6972150"/>
            <a:ext cx="384600" cy="384600"/>
          </a:xfrm>
          <a:prstGeom prst="ellipse">
            <a:avLst/>
          </a:prstGeom>
          <a:solidFill>
            <a:srgbClr val="000000"/>
          </a:solidFill>
          <a:ln w="19050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Helvetica Neue" panose="020B0604020202020204" pitchFamily="50" charset="0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156" name="Google Shape;1156;p32"/>
          <p:cNvSpPr/>
          <p:nvPr/>
        </p:nvSpPr>
        <p:spPr>
          <a:xfrm>
            <a:off x="13979988" y="6024050"/>
            <a:ext cx="384600" cy="384600"/>
          </a:xfrm>
          <a:prstGeom prst="ellipse">
            <a:avLst/>
          </a:prstGeom>
          <a:solidFill>
            <a:srgbClr val="000000"/>
          </a:solidFill>
          <a:ln w="19050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Helvetica Neue" panose="020B0604020202020204" pitchFamily="50" charset="0"/>
              <a:ea typeface="Helvetica Neue"/>
              <a:cs typeface="Helvetica Neue"/>
              <a:sym typeface="Helvetica Neue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22">
          <a:extLst>
            <a:ext uri="{FF2B5EF4-FFF2-40B4-BE49-F238E27FC236}">
              <a16:creationId xmlns:a16="http://schemas.microsoft.com/office/drawing/2014/main" id="{9859E725-7CCC-A5B4-9D71-1F783321CA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3" name="Google Shape;1123;p31">
            <a:extLst>
              <a:ext uri="{FF2B5EF4-FFF2-40B4-BE49-F238E27FC236}">
                <a16:creationId xmlns:a16="http://schemas.microsoft.com/office/drawing/2014/main" id="{1EE73C95-0184-AFBF-BA51-00EE0DA2F561}"/>
              </a:ext>
            </a:extLst>
          </p:cNvPr>
          <p:cNvSpPr txBox="1">
            <a:spLocks noGrp="1"/>
          </p:cNvSpPr>
          <p:nvPr>
            <p:ph type="title" idx="3"/>
          </p:nvPr>
        </p:nvSpPr>
        <p:spPr>
          <a:xfrm>
            <a:off x="10432480" y="5832901"/>
            <a:ext cx="5386985" cy="2644625"/>
          </a:xfrm>
          <a:prstGeom prst="rect">
            <a:avLst/>
          </a:prstGeom>
        </p:spPr>
        <p:txBody>
          <a:bodyPr spcFirstLastPara="1" wrap="square" lIns="182850" tIns="182850" rIns="182850" bIns="182850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9000" dirty="0">
                <a:solidFill>
                  <a:schemeClr val="bg1"/>
                </a:solidFill>
                <a:latin typeface="HelveticaNeueLT Std Med" panose="020B0604020202020204" pitchFamily="34" charset="0"/>
              </a:rPr>
              <a:t>+</a:t>
            </a:r>
            <a:r>
              <a:rPr lang="en-GB" sz="13000" dirty="0">
                <a:solidFill>
                  <a:schemeClr val="bg1"/>
                </a:solidFill>
                <a:latin typeface="HelveticaNeueLT Std Med" panose="020B0604020202020204" pitchFamily="34" charset="0"/>
              </a:rPr>
              <a:t>60</a:t>
            </a:r>
            <a:r>
              <a:rPr lang="en-GB" sz="9000" dirty="0">
                <a:solidFill>
                  <a:schemeClr val="bg1"/>
                </a:solidFill>
                <a:latin typeface="HelveticaNeueLT Std Med" panose="020B0604020202020204" pitchFamily="34" charset="0"/>
              </a:rPr>
              <a:t>%</a:t>
            </a:r>
            <a:r>
              <a:rPr lang="en-GB" sz="9000" baseline="30000" dirty="0">
                <a:solidFill>
                  <a:schemeClr val="bg1"/>
                </a:solidFill>
                <a:latin typeface="HelveticaNeueLT Std Med" panose="020B0604020202020204" pitchFamily="34" charset="0"/>
              </a:rPr>
              <a:t>*</a:t>
            </a:r>
            <a:endParaRPr sz="9000" baseline="30000" dirty="0">
              <a:solidFill>
                <a:schemeClr val="bg1"/>
              </a:solidFill>
              <a:latin typeface="HelveticaNeueLT Std Med" panose="020B0604020202020204" pitchFamily="34" charset="0"/>
            </a:endParaRPr>
          </a:p>
        </p:txBody>
      </p:sp>
      <p:sp>
        <p:nvSpPr>
          <p:cNvPr id="1125" name="Google Shape;1125;p31">
            <a:extLst>
              <a:ext uri="{FF2B5EF4-FFF2-40B4-BE49-F238E27FC236}">
                <a16:creationId xmlns:a16="http://schemas.microsoft.com/office/drawing/2014/main" id="{BCCBB3DC-3E51-BECE-8B9E-A5F8F6CC1BE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181690" y="5832902"/>
            <a:ext cx="5533031" cy="2644625"/>
          </a:xfrm>
          <a:prstGeom prst="rect">
            <a:avLst/>
          </a:prstGeom>
        </p:spPr>
        <p:txBody>
          <a:bodyPr spcFirstLastPara="1" wrap="square" lIns="182850" tIns="182850" rIns="182850" bIns="182850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9000" dirty="0">
                <a:solidFill>
                  <a:schemeClr val="bg1"/>
                </a:solidFill>
                <a:latin typeface="HelveticaNeueLT Std Med" panose="020B0604020202020204" pitchFamily="34" charset="0"/>
              </a:rPr>
              <a:t>+</a:t>
            </a:r>
            <a:r>
              <a:rPr lang="en-GB" sz="13000" dirty="0">
                <a:solidFill>
                  <a:schemeClr val="bg1"/>
                </a:solidFill>
                <a:latin typeface="HelveticaNeueLT Std Med" panose="020B0604020202020204" pitchFamily="34" charset="0"/>
              </a:rPr>
              <a:t>71</a:t>
            </a:r>
            <a:r>
              <a:rPr lang="en-GB" sz="9000" dirty="0">
                <a:solidFill>
                  <a:schemeClr val="bg1"/>
                </a:solidFill>
                <a:latin typeface="HelveticaNeueLT Std Med" panose="020B0604020202020204" pitchFamily="34" charset="0"/>
              </a:rPr>
              <a:t>%</a:t>
            </a:r>
            <a:r>
              <a:rPr lang="en-GB" sz="9000" baseline="30000" dirty="0">
                <a:solidFill>
                  <a:schemeClr val="bg1"/>
                </a:solidFill>
                <a:latin typeface="HelveticaNeueLT Std Med" panose="020B0604020202020204" pitchFamily="34" charset="0"/>
              </a:rPr>
              <a:t>*</a:t>
            </a:r>
          </a:p>
        </p:txBody>
      </p:sp>
      <p:cxnSp>
        <p:nvCxnSpPr>
          <p:cNvPr id="1128" name="Google Shape;1128;p31">
            <a:extLst>
              <a:ext uri="{FF2B5EF4-FFF2-40B4-BE49-F238E27FC236}">
                <a16:creationId xmlns:a16="http://schemas.microsoft.com/office/drawing/2014/main" id="{BAA56C62-C42F-BF4D-FB87-73AF270D2E67}"/>
              </a:ext>
            </a:extLst>
          </p:cNvPr>
          <p:cNvCxnSpPr>
            <a:cxnSpLocks/>
          </p:cNvCxnSpPr>
          <p:nvPr/>
        </p:nvCxnSpPr>
        <p:spPr>
          <a:xfrm flipV="1">
            <a:off x="9573600" y="6122190"/>
            <a:ext cx="0" cy="3199021"/>
          </a:xfrm>
          <a:prstGeom prst="straightConnector1">
            <a:avLst/>
          </a:prstGeom>
          <a:noFill/>
          <a:ln w="12700" cap="flat" cmpd="sng">
            <a:solidFill>
              <a:schemeClr val="bg2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3" name="Picture 2">
            <a:extLst>
              <a:ext uri="{FF2B5EF4-FFF2-40B4-BE49-F238E27FC236}">
                <a16:creationId xmlns:a16="http://schemas.microsoft.com/office/drawing/2014/main" id="{1142F429-F283-9F7D-7939-1E3344881B5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59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</a:extLst>
          </a:blip>
          <a:srcRect t="11041" r="65797" b="4433"/>
          <a:stretch>
            <a:fillRect/>
          </a:stretch>
        </p:blipFill>
        <p:spPr>
          <a:xfrm>
            <a:off x="2144460" y="2262202"/>
            <a:ext cx="4351874" cy="3634760"/>
          </a:xfrm>
          <a:prstGeom prst="rect">
            <a:avLst/>
          </a:prstGeom>
        </p:spPr>
      </p:pic>
      <p:sp>
        <p:nvSpPr>
          <p:cNvPr id="6" name="Google Shape;1105;p30">
            <a:extLst>
              <a:ext uri="{FF2B5EF4-FFF2-40B4-BE49-F238E27FC236}">
                <a16:creationId xmlns:a16="http://schemas.microsoft.com/office/drawing/2014/main" id="{1D8EEEF6-E76A-4DAB-8204-55E748B5E188}"/>
              </a:ext>
            </a:extLst>
          </p:cNvPr>
          <p:cNvSpPr txBox="1">
            <a:spLocks/>
          </p:cNvSpPr>
          <p:nvPr/>
        </p:nvSpPr>
        <p:spPr>
          <a:xfrm>
            <a:off x="3947984" y="8098900"/>
            <a:ext cx="3885832" cy="10063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850" tIns="182850" rIns="182850" bIns="18285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0"/>
              <a:buFont typeface="Helvetica Neue"/>
              <a:buNone/>
              <a:defRPr sz="20000" b="0" i="0" u="none" strike="noStrike" cap="none">
                <a:solidFill>
                  <a:schemeClr val="accent1"/>
                </a:solidFill>
                <a:latin typeface="Helvetica" panose="020B0604020202020204" pitchFamily="34" charset="0"/>
                <a:ea typeface="Helvetica Neue"/>
                <a:cs typeface="Helvetica" panose="020B0604020202020204" pitchFamily="34" charset="0"/>
                <a:sym typeface="Helvetica Neue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0"/>
              <a:buFont typeface="Helvetica Neue"/>
              <a:buNone/>
              <a:defRPr sz="24000" b="1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0"/>
              <a:buFont typeface="Helvetica Neue"/>
              <a:buNone/>
              <a:defRPr sz="24000" b="1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0"/>
              <a:buFont typeface="Helvetica Neue"/>
              <a:buNone/>
              <a:defRPr sz="24000" b="1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0"/>
              <a:buFont typeface="Helvetica Neue"/>
              <a:buNone/>
              <a:defRPr sz="24000" b="1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0"/>
              <a:buFont typeface="Helvetica Neue"/>
              <a:buNone/>
              <a:defRPr sz="24000" b="1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0"/>
              <a:buFont typeface="Helvetica Neue"/>
              <a:buNone/>
              <a:defRPr sz="24000" b="1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0"/>
              <a:buFont typeface="Helvetica Neue"/>
              <a:buNone/>
              <a:defRPr sz="24000" b="1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0"/>
              <a:buFont typeface="Helvetica Neue"/>
              <a:buNone/>
              <a:defRPr sz="24000" b="1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>
              <a:spcAft>
                <a:spcPts val="2400"/>
              </a:spcAft>
              <a:buSzPts val="2400"/>
            </a:pPr>
            <a:r>
              <a:rPr lang="en-GB" sz="4000" dirty="0">
                <a:solidFill>
                  <a:schemeClr val="bg1"/>
                </a:solidFill>
                <a:latin typeface="HelveticaNeueLT Std" panose="020B0604020202020204" pitchFamily="34" charset="0"/>
              </a:rPr>
              <a:t>Casos de </a:t>
            </a:r>
            <a:r>
              <a:rPr lang="en-GB" sz="4000" dirty="0" err="1">
                <a:solidFill>
                  <a:schemeClr val="bg1"/>
                </a:solidFill>
                <a:latin typeface="HelveticaNeueLT Std" panose="020B0604020202020204" pitchFamily="34" charset="0"/>
              </a:rPr>
              <a:t>éxito</a:t>
            </a:r>
            <a:endParaRPr lang="en-GB" sz="4000" dirty="0">
              <a:solidFill>
                <a:schemeClr val="bg1"/>
              </a:solidFill>
              <a:latin typeface="HelveticaNeueLT Std" panose="020B0604020202020204" pitchFamily="34" charset="0"/>
            </a:endParaRPr>
          </a:p>
        </p:txBody>
      </p:sp>
      <p:sp>
        <p:nvSpPr>
          <p:cNvPr id="7" name="Google Shape;1105;p30">
            <a:extLst>
              <a:ext uri="{FF2B5EF4-FFF2-40B4-BE49-F238E27FC236}">
                <a16:creationId xmlns:a16="http://schemas.microsoft.com/office/drawing/2014/main" id="{071B05CB-1534-6F4E-C0E4-8D53D1402C8A}"/>
              </a:ext>
            </a:extLst>
          </p:cNvPr>
          <p:cNvSpPr txBox="1">
            <a:spLocks/>
          </p:cNvSpPr>
          <p:nvPr/>
        </p:nvSpPr>
        <p:spPr>
          <a:xfrm>
            <a:off x="11565469" y="8118275"/>
            <a:ext cx="3924737" cy="10063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850" tIns="182850" rIns="182850" bIns="18285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-152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elvetica Neue"/>
              <a:buNone/>
              <a:defRPr sz="4000" b="0" i="0" u="none" strike="noStrike" cap="none">
                <a:solidFill>
                  <a:schemeClr val="dk1"/>
                </a:solidFill>
                <a:latin typeface="Helvetica" panose="020B0604020202020204" pitchFamily="34" charset="0"/>
                <a:ea typeface="Helvetica Neue"/>
                <a:cs typeface="Helvetica" panose="020B0604020202020204" pitchFamily="34" charset="0"/>
                <a:sym typeface="Helvetica Neue"/>
              </a:defRPr>
            </a:lvl1pPr>
            <a:lvl2pPr marL="914400" marR="0" lvl="1" indent="-406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Helvetica Neue"/>
              <a:buNone/>
              <a:defRPr sz="28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1371600" marR="0" lvl="2" indent="-406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Helvetica Neue"/>
              <a:buNone/>
              <a:defRPr sz="28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1828800" marR="0" lvl="3" indent="-406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Helvetica Neue"/>
              <a:buNone/>
              <a:defRPr sz="28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2286000" marR="0" lvl="4" indent="-406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Helvetica Neue"/>
              <a:buNone/>
              <a:defRPr sz="28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2743200" marR="0" lvl="5" indent="-406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Helvetica Neue"/>
              <a:buNone/>
              <a:defRPr sz="28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3200400" marR="0" lvl="6" indent="-406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Helvetica Neue"/>
              <a:buNone/>
              <a:defRPr sz="28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3657600" marR="0" lvl="7" indent="-406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Helvetica Neue"/>
              <a:buNone/>
              <a:defRPr sz="28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4114800" marR="0" lvl="8" indent="-406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Helvetica Neue"/>
              <a:buNone/>
              <a:defRPr sz="28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indent="0">
              <a:spcAft>
                <a:spcPts val="2400"/>
              </a:spcAft>
            </a:pPr>
            <a:r>
              <a:rPr lang="en-GB" dirty="0" err="1">
                <a:solidFill>
                  <a:schemeClr val="bg1"/>
                </a:solidFill>
                <a:latin typeface="HelveticaNeueLT Std" panose="020B0604020202020204" pitchFamily="34" charset="0"/>
              </a:rPr>
              <a:t>Mejora</a:t>
            </a:r>
            <a:r>
              <a:rPr lang="en-GB" dirty="0">
                <a:solidFill>
                  <a:schemeClr val="bg1"/>
                </a:solidFill>
                <a:latin typeface="HelveticaNeueLT Std" panose="020B0604020202020204" pitchFamily="34" charset="0"/>
              </a:rPr>
              <a:t> Global</a:t>
            </a:r>
          </a:p>
        </p:txBody>
      </p:sp>
      <p:sp>
        <p:nvSpPr>
          <p:cNvPr id="10" name="Google Shape;1103;p30">
            <a:extLst>
              <a:ext uri="{FF2B5EF4-FFF2-40B4-BE49-F238E27FC236}">
                <a16:creationId xmlns:a16="http://schemas.microsoft.com/office/drawing/2014/main" id="{98A8CFA4-D3C8-48AB-4759-4E01B0DCC366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1400070" y="9561715"/>
            <a:ext cx="16564785" cy="657000"/>
          </a:xfrm>
          <a:prstGeom prst="rect">
            <a:avLst/>
          </a:prstGeom>
        </p:spPr>
        <p:txBody>
          <a:bodyPr spcFirstLastPara="1" wrap="square" lIns="182850" tIns="182850" rIns="182850" bIns="1828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2400"/>
              </a:spcAft>
              <a:buNone/>
            </a:pPr>
            <a:r>
              <a:rPr lang="en-GB" sz="1800" dirty="0">
                <a:latin typeface="Helvetica Neue Light" panose="020B0604020202020204" charset="0"/>
              </a:rPr>
              <a:t>* </a:t>
            </a:r>
            <a:r>
              <a:rPr lang="en-GB" sz="1800" baseline="30000" dirty="0">
                <a:latin typeface="Helvetica Neue Light" panose="020B0604020202020204" charset="0"/>
              </a:rPr>
              <a:t>Results obtained after 3 sessions, 1 session per week. Shown results were the best obtained among a study performed with N=39 with a combined protocol</a:t>
            </a:r>
            <a:r>
              <a:rPr lang="es-ES" sz="1800" baseline="30000" dirty="0">
                <a:latin typeface="Helvetica Neue Light" panose="020B0604020202020204" charset="0"/>
              </a:rPr>
              <a:t>: </a:t>
            </a:r>
            <a:r>
              <a:rPr lang="es-ES" sz="1800" baseline="30000" dirty="0" err="1">
                <a:latin typeface="Helvetica Neue Light" panose="020B0604020202020204" charset="0"/>
              </a:rPr>
              <a:t>Perfect</a:t>
            </a:r>
            <a:r>
              <a:rPr lang="es-ES" sz="1800" baseline="30000" dirty="0">
                <a:latin typeface="Helvetica Neue Light" panose="020B0604020202020204" charset="0"/>
              </a:rPr>
              <a:t> Glow </a:t>
            </a:r>
            <a:r>
              <a:rPr lang="es-ES" sz="1800" baseline="30000" dirty="0" err="1">
                <a:latin typeface="Helvetica Neue Light" panose="020B0604020202020204" charset="0"/>
              </a:rPr>
              <a:t>eye</a:t>
            </a:r>
            <a:r>
              <a:rPr lang="es-ES" sz="1800" baseline="30000" dirty="0">
                <a:latin typeface="Helvetica Neue Light" panose="020B0604020202020204" charset="0"/>
              </a:rPr>
              <a:t> </a:t>
            </a:r>
            <a:r>
              <a:rPr lang="es-ES" sz="1800" baseline="30000" dirty="0" err="1">
                <a:latin typeface="Helvetica Neue Light" panose="020B0604020202020204" charset="0"/>
              </a:rPr>
              <a:t>contour</a:t>
            </a:r>
            <a:r>
              <a:rPr lang="es-ES" sz="1800" baseline="30000" dirty="0">
                <a:latin typeface="Helvetica Neue Light" panose="020B0604020202020204" charset="0"/>
              </a:rPr>
              <a:t> </a:t>
            </a:r>
            <a:r>
              <a:rPr lang="es-ES" sz="1800" baseline="30000" dirty="0" err="1">
                <a:latin typeface="Helvetica Neue Light" panose="020B0604020202020204" charset="0"/>
              </a:rPr>
              <a:t>peel</a:t>
            </a:r>
            <a:r>
              <a:rPr lang="es-ES" sz="1800" baseline="30000" dirty="0">
                <a:latin typeface="Helvetica Neue Light" panose="020B0604020202020204" charset="0"/>
              </a:rPr>
              <a:t> + </a:t>
            </a:r>
            <a:r>
              <a:rPr lang="es-ES" sz="1800" baseline="30000" dirty="0" err="1">
                <a:latin typeface="Helvetica Neue Light" panose="020B0604020202020204" charset="0"/>
              </a:rPr>
              <a:t>neopenMED</a:t>
            </a:r>
            <a:r>
              <a:rPr lang="es-ES" sz="1800" baseline="30000" dirty="0">
                <a:latin typeface="Helvetica Neue Light" panose="020B0604020202020204" charset="0"/>
              </a:rPr>
              <a:t> + Global </a:t>
            </a:r>
            <a:r>
              <a:rPr lang="es-ES" sz="1800" baseline="30000" dirty="0" err="1">
                <a:latin typeface="Helvetica Neue Light" panose="020B0604020202020204" charset="0"/>
              </a:rPr>
              <a:t>Eye</a:t>
            </a:r>
            <a:r>
              <a:rPr lang="es-ES" sz="1800" baseline="30000" dirty="0">
                <a:latin typeface="Helvetica Neue Light" panose="020B0604020202020204" charset="0"/>
              </a:rPr>
              <a:t> Boost Complex. </a:t>
            </a:r>
            <a:endParaRPr sz="1800" baseline="30000" dirty="0">
              <a:latin typeface="Helvetica Neue Light" panose="020B0604020202020204" charset="0"/>
            </a:endParaRPr>
          </a:p>
        </p:txBody>
      </p:sp>
      <p:sp>
        <p:nvSpPr>
          <p:cNvPr id="4" name="Título 18">
            <a:extLst>
              <a:ext uri="{FF2B5EF4-FFF2-40B4-BE49-F238E27FC236}">
                <a16:creationId xmlns:a16="http://schemas.microsoft.com/office/drawing/2014/main" id="{4370610D-22BB-842F-BC2E-E8C2DAF1DF7A}"/>
              </a:ext>
            </a:extLst>
          </p:cNvPr>
          <p:cNvSpPr txBox="1">
            <a:spLocks/>
          </p:cNvSpPr>
          <p:nvPr/>
        </p:nvSpPr>
        <p:spPr>
          <a:xfrm>
            <a:off x="1248031" y="720000"/>
            <a:ext cx="5399904" cy="114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850" tIns="182850" rIns="182850" bIns="18285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600"/>
              <a:buFont typeface="Helvetica Neue"/>
              <a:buNone/>
              <a:defRPr sz="4700" b="1" i="0" u="none" strike="noStrike" cap="none">
                <a:solidFill>
                  <a:schemeClr val="dk1"/>
                </a:solidFill>
                <a:latin typeface="Helvetica" panose="020B0604020202020204" pitchFamily="34" charset="0"/>
                <a:ea typeface="Helvetica Neue"/>
                <a:cs typeface="Helvetica" panose="020B0604020202020204" pitchFamily="34" charset="0"/>
                <a:sym typeface="Helvetica Neue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600"/>
              <a:buFont typeface="Helvetica Neue"/>
              <a:buNone/>
              <a:defRPr sz="5600" b="1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600"/>
              <a:buFont typeface="Helvetica Neue"/>
              <a:buNone/>
              <a:defRPr sz="5600" b="1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600"/>
              <a:buFont typeface="Helvetica Neue"/>
              <a:buNone/>
              <a:defRPr sz="5600" b="1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600"/>
              <a:buFont typeface="Helvetica Neue"/>
              <a:buNone/>
              <a:defRPr sz="5600" b="1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600"/>
              <a:buFont typeface="Helvetica Neue"/>
              <a:buNone/>
              <a:defRPr sz="5600" b="1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600"/>
              <a:buFont typeface="Helvetica Neue"/>
              <a:buNone/>
              <a:defRPr sz="5600" b="1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600"/>
              <a:buFont typeface="Helvetica Neue"/>
              <a:buNone/>
              <a:defRPr sz="5600" b="1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600"/>
              <a:buFont typeface="Helvetica Neue"/>
              <a:buNone/>
              <a:defRPr sz="5600" b="1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4800" b="0" dirty="0">
                <a:solidFill>
                  <a:schemeClr val="bg1"/>
                </a:solidFill>
                <a:latin typeface="HelveticaNeueLT Std Med" panose="020B0604020202020204" pitchFamily="34" charset="0"/>
              </a:rPr>
              <a:t>Resultados</a:t>
            </a:r>
          </a:p>
        </p:txBody>
      </p:sp>
      <p:cxnSp>
        <p:nvCxnSpPr>
          <p:cNvPr id="5" name="Google Shape;1021;p24">
            <a:extLst>
              <a:ext uri="{FF2B5EF4-FFF2-40B4-BE49-F238E27FC236}">
                <a16:creationId xmlns:a16="http://schemas.microsoft.com/office/drawing/2014/main" id="{CC1B4CB3-E938-6104-BA48-B9F23A27CA0E}"/>
              </a:ext>
            </a:extLst>
          </p:cNvPr>
          <p:cNvCxnSpPr>
            <a:cxnSpLocks/>
          </p:cNvCxnSpPr>
          <p:nvPr/>
        </p:nvCxnSpPr>
        <p:spPr>
          <a:xfrm flipH="1">
            <a:off x="6647935" y="1316450"/>
            <a:ext cx="9622990" cy="0"/>
          </a:xfrm>
          <a:prstGeom prst="straightConnector1">
            <a:avLst/>
          </a:prstGeom>
          <a:noFill/>
          <a:ln w="19050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9" name="Picture 2">
            <a:extLst>
              <a:ext uri="{FF2B5EF4-FFF2-40B4-BE49-F238E27FC236}">
                <a16:creationId xmlns:a16="http://schemas.microsoft.com/office/drawing/2014/main" id="{78585EFA-B123-C785-FA86-64388047D59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59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</a:extLst>
          </a:blip>
          <a:srcRect t="11041" r="65877" b="4433"/>
          <a:stretch>
            <a:fillRect/>
          </a:stretch>
        </p:blipFill>
        <p:spPr>
          <a:xfrm>
            <a:off x="6858566" y="2287953"/>
            <a:ext cx="4341782" cy="3634760"/>
          </a:xfrm>
          <a:prstGeom prst="rect">
            <a:avLst/>
          </a:prstGeom>
        </p:spPr>
      </p:pic>
      <p:pic>
        <p:nvPicPr>
          <p:cNvPr id="11" name="Picture 2">
            <a:extLst>
              <a:ext uri="{FF2B5EF4-FFF2-40B4-BE49-F238E27FC236}">
                <a16:creationId xmlns:a16="http://schemas.microsoft.com/office/drawing/2014/main" id="{3F890FED-CFF1-24E2-0669-A64003D418D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59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</a:extLst>
          </a:blip>
          <a:srcRect l="69628" t="11109" r="87" b="13875"/>
          <a:stretch>
            <a:fillRect/>
          </a:stretch>
        </p:blipFill>
        <p:spPr>
          <a:xfrm>
            <a:off x="11459430" y="2287953"/>
            <a:ext cx="4341783" cy="3634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902967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uadroTexto 10">
            <a:extLst>
              <a:ext uri="{FF2B5EF4-FFF2-40B4-BE49-F238E27FC236}">
                <a16:creationId xmlns:a16="http://schemas.microsoft.com/office/drawing/2014/main" id="{10ECD353-63D0-C4E7-ECBB-2601E4A7515A}"/>
              </a:ext>
            </a:extLst>
          </p:cNvPr>
          <p:cNvSpPr txBox="1"/>
          <p:nvPr/>
        </p:nvSpPr>
        <p:spPr>
          <a:xfrm>
            <a:off x="2483624" y="3435340"/>
            <a:ext cx="13814276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4000" dirty="0" err="1">
                <a:solidFill>
                  <a:schemeClr val="bg1"/>
                </a:solidFill>
                <a:latin typeface="HelveticaNeueLT Std Med" panose="020B0604020202020204" pitchFamily="34" charset="0"/>
              </a:rPr>
              <a:t>Lorem</a:t>
            </a:r>
            <a:r>
              <a:rPr lang="es-ES" sz="4000" dirty="0">
                <a:solidFill>
                  <a:schemeClr val="bg1"/>
                </a:solidFill>
                <a:latin typeface="HelveticaNeueLT Std Med" panose="020B0604020202020204" pitchFamily="34" charset="0"/>
              </a:rPr>
              <a:t> </a:t>
            </a:r>
            <a:r>
              <a:rPr lang="es-ES" sz="4000" dirty="0" err="1">
                <a:solidFill>
                  <a:schemeClr val="bg1"/>
                </a:solidFill>
                <a:latin typeface="HelveticaNeueLT Std Med" panose="020B0604020202020204" pitchFamily="34" charset="0"/>
              </a:rPr>
              <a:t>ipsum</a:t>
            </a:r>
            <a:r>
              <a:rPr lang="es-ES" sz="4000" dirty="0">
                <a:solidFill>
                  <a:schemeClr val="bg1"/>
                </a:solidFill>
                <a:latin typeface="HelveticaNeueLT Std Med" panose="020B0604020202020204" pitchFamily="34" charset="0"/>
              </a:rPr>
              <a:t> dolor </a:t>
            </a:r>
            <a:r>
              <a:rPr lang="es-ES" sz="4000" dirty="0" err="1">
                <a:solidFill>
                  <a:schemeClr val="bg1"/>
                </a:solidFill>
                <a:latin typeface="HelveticaNeueLT Std Med" panose="020B0604020202020204" pitchFamily="34" charset="0"/>
              </a:rPr>
              <a:t>sit</a:t>
            </a:r>
            <a:r>
              <a:rPr lang="es-ES" sz="4000" dirty="0">
                <a:solidFill>
                  <a:schemeClr val="bg1"/>
                </a:solidFill>
                <a:latin typeface="HelveticaNeueLT Std Med" panose="020B0604020202020204" pitchFamily="34" charset="0"/>
              </a:rPr>
              <a:t> </a:t>
            </a:r>
            <a:r>
              <a:rPr lang="es-ES" sz="4000" dirty="0" err="1">
                <a:solidFill>
                  <a:schemeClr val="bg1"/>
                </a:solidFill>
                <a:latin typeface="HelveticaNeueLT Std Med" panose="020B0604020202020204" pitchFamily="34" charset="0"/>
              </a:rPr>
              <a:t>amet</a:t>
            </a:r>
            <a:r>
              <a:rPr lang="es-ES" sz="4000" dirty="0">
                <a:solidFill>
                  <a:schemeClr val="bg1"/>
                </a:solidFill>
                <a:latin typeface="HelveticaNeueLT Std Med" panose="020B0604020202020204" pitchFamily="34" charset="0"/>
              </a:rPr>
              <a:t>, </a:t>
            </a:r>
            <a:r>
              <a:rPr lang="es-ES" sz="4000" dirty="0" err="1">
                <a:solidFill>
                  <a:schemeClr val="bg1"/>
                </a:solidFill>
                <a:latin typeface="HelveticaNeueLT Std Med" panose="020B0604020202020204" pitchFamily="34" charset="0"/>
              </a:rPr>
              <a:t>consectetur</a:t>
            </a:r>
            <a:r>
              <a:rPr lang="es-ES" sz="4000" dirty="0">
                <a:solidFill>
                  <a:schemeClr val="bg1"/>
                </a:solidFill>
                <a:latin typeface="HelveticaNeueLT Std Med" panose="020B0604020202020204" pitchFamily="34" charset="0"/>
              </a:rPr>
              <a:t> </a:t>
            </a:r>
            <a:r>
              <a:rPr lang="es-ES" sz="4000" dirty="0" err="1">
                <a:solidFill>
                  <a:schemeClr val="bg1"/>
                </a:solidFill>
                <a:latin typeface="HelveticaNeueLT Std Med" panose="020B0604020202020204" pitchFamily="34" charset="0"/>
              </a:rPr>
              <a:t>adipiscing</a:t>
            </a:r>
            <a:r>
              <a:rPr lang="es-ES" sz="4000" dirty="0">
                <a:solidFill>
                  <a:schemeClr val="bg1"/>
                </a:solidFill>
                <a:latin typeface="HelveticaNeueLT Std Med" panose="020B0604020202020204" pitchFamily="34" charset="0"/>
              </a:rPr>
              <a:t> </a:t>
            </a:r>
            <a:r>
              <a:rPr lang="es-ES" sz="4000" dirty="0" err="1">
                <a:solidFill>
                  <a:schemeClr val="bg1"/>
                </a:solidFill>
                <a:latin typeface="HelveticaNeueLT Std Med" panose="020B0604020202020204" pitchFamily="34" charset="0"/>
              </a:rPr>
              <a:t>elit</a:t>
            </a:r>
            <a:r>
              <a:rPr lang="es-ES" sz="4000" dirty="0">
                <a:solidFill>
                  <a:schemeClr val="bg1"/>
                </a:solidFill>
                <a:latin typeface="HelveticaNeueLT Std Med" panose="020B0604020202020204" pitchFamily="34" charset="0"/>
              </a:rPr>
              <a:t>, sed do </a:t>
            </a:r>
            <a:r>
              <a:rPr lang="es-ES" sz="4000" dirty="0" err="1">
                <a:solidFill>
                  <a:schemeClr val="bg1"/>
                </a:solidFill>
                <a:latin typeface="HelveticaNeueLT Std Med" panose="020B0604020202020204" pitchFamily="34" charset="0"/>
              </a:rPr>
              <a:t>eiusmod</a:t>
            </a:r>
            <a:r>
              <a:rPr lang="es-ES" sz="4000" dirty="0">
                <a:solidFill>
                  <a:schemeClr val="bg1"/>
                </a:solidFill>
                <a:latin typeface="HelveticaNeueLT Std Med" panose="020B0604020202020204" pitchFamily="34" charset="0"/>
              </a:rPr>
              <a:t> </a:t>
            </a:r>
            <a:r>
              <a:rPr lang="es-ES" sz="4000" dirty="0" err="1">
                <a:solidFill>
                  <a:schemeClr val="bg1"/>
                </a:solidFill>
                <a:latin typeface="HelveticaNeueLT Std Med" panose="020B0604020202020204" pitchFamily="34" charset="0"/>
              </a:rPr>
              <a:t>tempor</a:t>
            </a:r>
            <a:r>
              <a:rPr lang="es-ES" sz="4000" dirty="0">
                <a:solidFill>
                  <a:schemeClr val="bg1"/>
                </a:solidFill>
                <a:latin typeface="HelveticaNeueLT Std Med" panose="020B0604020202020204" pitchFamily="34" charset="0"/>
              </a:rPr>
              <a:t> </a:t>
            </a:r>
            <a:r>
              <a:rPr lang="es-ES" sz="4000" dirty="0" err="1">
                <a:solidFill>
                  <a:schemeClr val="bg1"/>
                </a:solidFill>
                <a:latin typeface="HelveticaNeueLT Std Med" panose="020B0604020202020204" pitchFamily="34" charset="0"/>
              </a:rPr>
              <a:t>incididunt</a:t>
            </a:r>
            <a:r>
              <a:rPr lang="es-ES" sz="4000" dirty="0">
                <a:solidFill>
                  <a:schemeClr val="bg1"/>
                </a:solidFill>
                <a:latin typeface="HelveticaNeueLT Std Med" panose="020B0604020202020204" pitchFamily="34" charset="0"/>
              </a:rPr>
              <a:t> ut labore et </a:t>
            </a:r>
            <a:r>
              <a:rPr lang="es-ES" sz="4000" dirty="0" err="1">
                <a:solidFill>
                  <a:schemeClr val="bg1"/>
                </a:solidFill>
                <a:latin typeface="HelveticaNeueLT Std Med" panose="020B0604020202020204" pitchFamily="34" charset="0"/>
              </a:rPr>
              <a:t>dolore</a:t>
            </a:r>
            <a:r>
              <a:rPr lang="es-ES" sz="4000" dirty="0">
                <a:solidFill>
                  <a:schemeClr val="bg1"/>
                </a:solidFill>
                <a:latin typeface="HelveticaNeueLT Std Med" panose="020B0604020202020204" pitchFamily="34" charset="0"/>
              </a:rPr>
              <a:t> magna </a:t>
            </a:r>
            <a:r>
              <a:rPr lang="es-ES" sz="4000" dirty="0" err="1">
                <a:solidFill>
                  <a:schemeClr val="bg1"/>
                </a:solidFill>
                <a:latin typeface="HelveticaNeueLT Std Med" panose="020B0604020202020204" pitchFamily="34" charset="0"/>
              </a:rPr>
              <a:t>aliqua</a:t>
            </a:r>
            <a:r>
              <a:rPr lang="es-ES" sz="4000" dirty="0">
                <a:solidFill>
                  <a:schemeClr val="bg1"/>
                </a:solidFill>
                <a:latin typeface="HelveticaNeueLT Std Med" panose="020B0604020202020204" pitchFamily="34" charset="0"/>
              </a:rPr>
              <a:t>. </a:t>
            </a:r>
          </a:p>
          <a:p>
            <a:pPr algn="ctr"/>
            <a:endParaRPr lang="es-ES" sz="4000" dirty="0">
              <a:solidFill>
                <a:schemeClr val="bg1"/>
              </a:solidFill>
              <a:latin typeface="HelveticaNeueLT Std Med" panose="020B0604020202020204" pitchFamily="34" charset="0"/>
            </a:endParaRPr>
          </a:p>
          <a:p>
            <a:pPr algn="ctr"/>
            <a:r>
              <a:rPr lang="es-ES" sz="4000" dirty="0">
                <a:solidFill>
                  <a:schemeClr val="bg1"/>
                </a:solidFill>
                <a:latin typeface="HelveticaNeueLT Std Med" panose="020B0604020202020204" pitchFamily="34" charset="0"/>
              </a:rPr>
              <a:t>Ut </a:t>
            </a:r>
            <a:r>
              <a:rPr lang="es-ES" sz="4000" dirty="0" err="1">
                <a:solidFill>
                  <a:schemeClr val="bg1"/>
                </a:solidFill>
                <a:latin typeface="HelveticaNeueLT Std Med" panose="020B0604020202020204" pitchFamily="34" charset="0"/>
              </a:rPr>
              <a:t>enim</a:t>
            </a:r>
            <a:r>
              <a:rPr lang="es-ES" sz="4000" dirty="0">
                <a:solidFill>
                  <a:schemeClr val="bg1"/>
                </a:solidFill>
                <a:latin typeface="HelveticaNeueLT Std Med" panose="020B0604020202020204" pitchFamily="34" charset="0"/>
              </a:rPr>
              <a:t> ad </a:t>
            </a:r>
            <a:r>
              <a:rPr lang="es-ES" sz="4000" dirty="0" err="1">
                <a:solidFill>
                  <a:schemeClr val="bg1"/>
                </a:solidFill>
                <a:latin typeface="HelveticaNeueLT Std Med" panose="020B0604020202020204" pitchFamily="34" charset="0"/>
              </a:rPr>
              <a:t>minim</a:t>
            </a:r>
            <a:r>
              <a:rPr lang="es-ES" sz="4000" dirty="0">
                <a:solidFill>
                  <a:schemeClr val="bg1"/>
                </a:solidFill>
                <a:latin typeface="HelveticaNeueLT Std Med" panose="020B0604020202020204" pitchFamily="34" charset="0"/>
              </a:rPr>
              <a:t> </a:t>
            </a:r>
            <a:r>
              <a:rPr lang="es-ES" sz="4000" dirty="0" err="1">
                <a:solidFill>
                  <a:schemeClr val="bg1"/>
                </a:solidFill>
                <a:latin typeface="HelveticaNeueLT Std Med" panose="020B0604020202020204" pitchFamily="34" charset="0"/>
              </a:rPr>
              <a:t>veniam</a:t>
            </a:r>
            <a:r>
              <a:rPr lang="es-ES" sz="4000" dirty="0">
                <a:solidFill>
                  <a:schemeClr val="bg1"/>
                </a:solidFill>
                <a:latin typeface="HelveticaNeueLT Std Med" panose="020B0604020202020204" pitchFamily="34" charset="0"/>
              </a:rPr>
              <a:t>, quis </a:t>
            </a:r>
            <a:r>
              <a:rPr lang="es-ES" sz="4000" dirty="0" err="1">
                <a:solidFill>
                  <a:schemeClr val="bg1"/>
                </a:solidFill>
                <a:latin typeface="HelveticaNeueLT Std Med" panose="020B0604020202020204" pitchFamily="34" charset="0"/>
              </a:rPr>
              <a:t>nostrud</a:t>
            </a:r>
            <a:r>
              <a:rPr lang="es-ES" sz="4000" dirty="0">
                <a:solidFill>
                  <a:schemeClr val="bg1"/>
                </a:solidFill>
                <a:latin typeface="HelveticaNeueLT Std Med" panose="020B0604020202020204" pitchFamily="34" charset="0"/>
              </a:rPr>
              <a:t> </a:t>
            </a:r>
            <a:r>
              <a:rPr lang="es-ES" sz="4000" dirty="0" err="1">
                <a:solidFill>
                  <a:schemeClr val="bg1"/>
                </a:solidFill>
                <a:latin typeface="HelveticaNeueLT Std Med" panose="020B0604020202020204" pitchFamily="34" charset="0"/>
              </a:rPr>
              <a:t>exercitation</a:t>
            </a:r>
            <a:r>
              <a:rPr lang="es-ES" sz="4000" dirty="0">
                <a:solidFill>
                  <a:schemeClr val="bg1"/>
                </a:solidFill>
                <a:latin typeface="HelveticaNeueLT Std Med" panose="020B0604020202020204" pitchFamily="34" charset="0"/>
              </a:rPr>
              <a:t> </a:t>
            </a:r>
            <a:r>
              <a:rPr lang="es-ES" sz="4000" dirty="0" err="1">
                <a:solidFill>
                  <a:schemeClr val="bg1"/>
                </a:solidFill>
                <a:latin typeface="HelveticaNeueLT Std Med" panose="020B0604020202020204" pitchFamily="34" charset="0"/>
              </a:rPr>
              <a:t>ullamco</a:t>
            </a:r>
            <a:r>
              <a:rPr lang="es-ES" sz="4000" dirty="0">
                <a:solidFill>
                  <a:schemeClr val="bg1"/>
                </a:solidFill>
                <a:latin typeface="HelveticaNeueLT Std Med" panose="020B0604020202020204" pitchFamily="34" charset="0"/>
              </a:rPr>
              <a:t> </a:t>
            </a:r>
            <a:r>
              <a:rPr lang="es-ES" sz="4000" dirty="0" err="1">
                <a:solidFill>
                  <a:schemeClr val="bg1"/>
                </a:solidFill>
                <a:latin typeface="HelveticaNeueLT Std Med" panose="020B0604020202020204" pitchFamily="34" charset="0"/>
              </a:rPr>
              <a:t>laboris</a:t>
            </a:r>
            <a:r>
              <a:rPr lang="es-ES" sz="4000" dirty="0">
                <a:solidFill>
                  <a:schemeClr val="bg1"/>
                </a:solidFill>
                <a:latin typeface="HelveticaNeueLT Std Med" panose="020B0604020202020204" pitchFamily="34" charset="0"/>
              </a:rPr>
              <a:t> </a:t>
            </a:r>
            <a:r>
              <a:rPr lang="es-ES" sz="4000" dirty="0" err="1">
                <a:solidFill>
                  <a:schemeClr val="bg1"/>
                </a:solidFill>
                <a:latin typeface="HelveticaNeueLT Std Med" panose="020B0604020202020204" pitchFamily="34" charset="0"/>
              </a:rPr>
              <a:t>nisi</a:t>
            </a:r>
            <a:r>
              <a:rPr lang="es-ES" sz="4000" dirty="0">
                <a:solidFill>
                  <a:schemeClr val="bg1"/>
                </a:solidFill>
                <a:latin typeface="HelveticaNeueLT Std Med" panose="020B0604020202020204" pitchFamily="34" charset="0"/>
              </a:rPr>
              <a:t> ut </a:t>
            </a:r>
            <a:r>
              <a:rPr lang="es-ES" sz="4000" dirty="0" err="1">
                <a:solidFill>
                  <a:schemeClr val="bg1"/>
                </a:solidFill>
                <a:latin typeface="HelveticaNeueLT Std Med" panose="020B0604020202020204" pitchFamily="34" charset="0"/>
              </a:rPr>
              <a:t>aliquip</a:t>
            </a:r>
            <a:r>
              <a:rPr lang="es-ES" sz="4000" dirty="0">
                <a:solidFill>
                  <a:schemeClr val="bg1"/>
                </a:solidFill>
                <a:latin typeface="HelveticaNeueLT Std Med" panose="020B0604020202020204" pitchFamily="34" charset="0"/>
              </a:rPr>
              <a:t> ex </a:t>
            </a:r>
            <a:r>
              <a:rPr lang="es-ES" sz="4000" dirty="0" err="1">
                <a:solidFill>
                  <a:schemeClr val="bg1"/>
                </a:solidFill>
                <a:latin typeface="HelveticaNeueLT Std Med" panose="020B0604020202020204" pitchFamily="34" charset="0"/>
              </a:rPr>
              <a:t>ea</a:t>
            </a:r>
            <a:r>
              <a:rPr lang="es-ES" sz="4000" dirty="0">
                <a:solidFill>
                  <a:schemeClr val="bg1"/>
                </a:solidFill>
                <a:latin typeface="HelveticaNeueLT Std Med" panose="020B0604020202020204" pitchFamily="34" charset="0"/>
              </a:rPr>
              <a:t> commodo </a:t>
            </a:r>
            <a:r>
              <a:rPr lang="es-ES" sz="4000" dirty="0" err="1">
                <a:solidFill>
                  <a:schemeClr val="bg1"/>
                </a:solidFill>
                <a:latin typeface="HelveticaNeueLT Std Med" panose="020B0604020202020204" pitchFamily="34" charset="0"/>
              </a:rPr>
              <a:t>consequat</a:t>
            </a:r>
            <a:r>
              <a:rPr lang="es-ES" sz="4000" dirty="0">
                <a:solidFill>
                  <a:schemeClr val="bg1"/>
                </a:solidFill>
                <a:latin typeface="HelveticaNeueLT Std Med" panose="020B0604020202020204" pitchFamily="34" charset="0"/>
              </a:rPr>
              <a:t>. </a:t>
            </a:r>
            <a:endParaRPr lang="es-ES" sz="4000" dirty="0">
              <a:solidFill>
                <a:schemeClr val="bg1"/>
              </a:solidFill>
              <a:latin typeface="HelveticaNeueLT Std Med" panose="020B0604020202020204" pitchFamily="34" charset="0"/>
              <a:ea typeface="Helvetica Neue" panose="02000503000000020004" pitchFamily="2"/>
              <a:cs typeface="Helvetica Neue" panose="02000503000000020004" pitchFamily="2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5" name="Google Shape;935;p19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b="0" dirty="0" err="1">
                <a:solidFill>
                  <a:schemeClr val="bg1"/>
                </a:solidFill>
                <a:latin typeface="HelveticaNeueLT Std Med" panose="020B0604020202020204" pitchFamily="34" charset="0"/>
              </a:rPr>
              <a:t>Supertítulo</a:t>
            </a:r>
            <a:br>
              <a:rPr lang="en-GB" b="0" dirty="0">
                <a:solidFill>
                  <a:schemeClr val="bg1"/>
                </a:solidFill>
                <a:latin typeface="HelveticaNeueLT Std Med" panose="020B0604020202020204" pitchFamily="34" charset="0"/>
              </a:rPr>
            </a:br>
            <a:r>
              <a:rPr lang="en-GB" b="0" dirty="0">
                <a:solidFill>
                  <a:schemeClr val="bg1"/>
                </a:solidFill>
                <a:latin typeface="HelveticaNeueLT Std Med" panose="020B0604020202020204" pitchFamily="34" charset="0"/>
              </a:rPr>
              <a:t>de </a:t>
            </a:r>
            <a:r>
              <a:rPr lang="en-GB" b="0" dirty="0" err="1">
                <a:solidFill>
                  <a:schemeClr val="bg1"/>
                </a:solidFill>
                <a:latin typeface="HelveticaNeueLT Std Med" panose="020B0604020202020204" pitchFamily="34" charset="0"/>
              </a:rPr>
              <a:t>sección</a:t>
            </a:r>
            <a:endParaRPr b="0" dirty="0">
              <a:solidFill>
                <a:schemeClr val="bg1"/>
              </a:solidFill>
              <a:latin typeface="HelveticaNeueLT Std Med" panose="020B0604020202020204" pitchFamily="34" charset="0"/>
            </a:endParaRPr>
          </a:p>
        </p:txBody>
      </p:sp>
      <p:pic>
        <p:nvPicPr>
          <p:cNvPr id="937" name="Google Shape;937;p19" title="cosmetic-drop.gif"/>
          <p:cNvPicPr preferRelativeResize="0">
            <a:picLocks noGrp="1"/>
          </p:cNvPicPr>
          <p:nvPr>
            <p:ph type="pic" idx="2"/>
          </p:nvPr>
        </p:nvPicPr>
        <p:blipFill rotWithShape="1">
          <a:blip r:embed="rId3">
            <a:alphaModFix/>
          </a:blip>
          <a:srcRect l="17595" r="17595"/>
          <a:stretch/>
        </p:blipFill>
        <p:spPr>
          <a:prstGeom prst="roundRect">
            <a:avLst>
              <a:gd name="adj" fmla="val 9965"/>
            </a:avLst>
          </a:prstGeom>
        </p:spPr>
      </p:pic>
      <p:pic>
        <p:nvPicPr>
          <p:cNvPr id="938" name="Google Shape;938;p19" title="corto-cosmetic-essence-a-bubble-of-liquid-a-molecule-ins-2024-06-06-17-59-54-utc.gif"/>
          <p:cNvPicPr preferRelativeResize="0">
            <a:picLocks noGrp="1"/>
          </p:cNvPicPr>
          <p:nvPr>
            <p:ph type="pic" idx="3"/>
          </p:nvPr>
        </p:nvPicPr>
        <p:blipFill rotWithShape="1">
          <a:blip r:embed="rId4">
            <a:alphaModFix/>
          </a:blip>
          <a:srcRect l="17595" r="17595"/>
          <a:stretch/>
        </p:blipFill>
        <p:spPr>
          <a:prstGeom prst="roundRect">
            <a:avLst>
              <a:gd name="adj" fmla="val 9965"/>
            </a:avLst>
          </a:prstGeom>
        </p:spPr>
      </p:pic>
      <p:pic>
        <p:nvPicPr>
          <p:cNvPr id="939" name="Google Shape;939;p19" title="bubbles 03.gif"/>
          <p:cNvPicPr preferRelativeResize="0">
            <a:picLocks noGrp="1"/>
          </p:cNvPicPr>
          <p:nvPr>
            <p:ph type="pic" idx="4"/>
          </p:nvPr>
        </p:nvPicPr>
        <p:blipFill rotWithShape="1">
          <a:blip r:embed="rId5">
            <a:alphaModFix/>
          </a:blip>
          <a:srcRect l="17595" r="17595"/>
          <a:stretch/>
        </p:blipFill>
        <p:spPr>
          <a:prstGeom prst="roundRect">
            <a:avLst>
              <a:gd name="adj" fmla="val 9965"/>
            </a:avLst>
          </a:prstGeom>
        </p:spPr>
      </p:pic>
      <p:sp>
        <p:nvSpPr>
          <p:cNvPr id="2" name="Google Shape;1037;p25">
            <a:extLst>
              <a:ext uri="{FF2B5EF4-FFF2-40B4-BE49-F238E27FC236}">
                <a16:creationId xmlns:a16="http://schemas.microsoft.com/office/drawing/2014/main" id="{7038AD55-D033-6044-50AF-C5283DA798DF}"/>
              </a:ext>
            </a:extLst>
          </p:cNvPr>
          <p:cNvSpPr/>
          <p:nvPr/>
        </p:nvSpPr>
        <p:spPr>
          <a:xfrm>
            <a:off x="1440000" y="719975"/>
            <a:ext cx="3178924" cy="1769349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1" i="0" dirty="0">
                <a:ln w="19050" cap="flat" cmpd="sng">
                  <a:solidFill>
                    <a:schemeClr val="bg1"/>
                  </a:solidFill>
                  <a:prstDash val="solid"/>
                  <a:round/>
                  <a:headEnd type="none" w="sm" len="sm"/>
                  <a:tailEnd type="none" w="sm" len="sm"/>
                </a:ln>
                <a:noFill/>
                <a:latin typeface="HelveticaNeueLT Std Med" panose="020B0604020202020204" pitchFamily="34" charset="0"/>
                <a:cs typeface="Helvetica" panose="020B0604020202020204" pitchFamily="34" charset="0"/>
              </a:rPr>
              <a:t>0</a:t>
            </a:r>
            <a:r>
              <a:rPr lang="es-ES" b="1" i="0" dirty="0">
                <a:ln w="19050" cap="flat" cmpd="sng">
                  <a:solidFill>
                    <a:schemeClr val="bg1"/>
                  </a:solidFill>
                  <a:prstDash val="solid"/>
                  <a:round/>
                  <a:headEnd type="none" w="sm" len="sm"/>
                  <a:tailEnd type="none" w="sm" len="sm"/>
                </a:ln>
                <a:noFill/>
                <a:latin typeface="HelveticaNeueLT Std Med" panose="020B0604020202020204" pitchFamily="34" charset="0"/>
                <a:cs typeface="Helvetica" panose="020B0604020202020204" pitchFamily="34" charset="0"/>
              </a:rPr>
              <a:t>1</a:t>
            </a:r>
            <a:r>
              <a:rPr b="1" i="0" dirty="0">
                <a:ln w="19050" cap="flat" cmpd="sng">
                  <a:solidFill>
                    <a:schemeClr val="bg1"/>
                  </a:solidFill>
                  <a:prstDash val="solid"/>
                  <a:round/>
                  <a:headEnd type="none" w="sm" len="sm"/>
                  <a:tailEnd type="none" w="sm" len="sm"/>
                </a:ln>
                <a:noFill/>
                <a:latin typeface="HelveticaNeueLT Std Med" panose="020B0604020202020204" pitchFamily="34" charset="0"/>
              </a:rPr>
              <a:t>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978;p22">
            <a:extLst>
              <a:ext uri="{FF2B5EF4-FFF2-40B4-BE49-F238E27FC236}">
                <a16:creationId xmlns:a16="http://schemas.microsoft.com/office/drawing/2014/main" id="{20927194-E3BF-BD84-BFDD-96DCB91C89AF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182850" tIns="182850" rIns="182850" bIns="1828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b="0" dirty="0" err="1">
                <a:latin typeface="HelveticaNeueLT Std Med" panose="020B0604020202020204" pitchFamily="34" charset="0"/>
              </a:rPr>
              <a:t>Título</a:t>
            </a:r>
            <a:r>
              <a:rPr lang="en-GB" b="0" dirty="0">
                <a:latin typeface="HelveticaNeueLT Std Med" panose="020B0604020202020204" pitchFamily="34" charset="0"/>
              </a:rPr>
              <a:t> de la </a:t>
            </a:r>
            <a:r>
              <a:rPr lang="en-GB" b="0" dirty="0" err="1">
                <a:latin typeface="HelveticaNeueLT Std Med" panose="020B0604020202020204" pitchFamily="34" charset="0"/>
              </a:rPr>
              <a:t>diapositiva</a:t>
            </a:r>
            <a:endParaRPr b="0" dirty="0">
              <a:latin typeface="HelveticaNeueLT Std Med" panose="020B0604020202020204" pitchFamily="34" charset="0"/>
            </a:endParaRPr>
          </a:p>
        </p:txBody>
      </p:sp>
      <p:sp>
        <p:nvSpPr>
          <p:cNvPr id="945" name="Google Shape;945;p20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spcFirstLastPara="1" wrap="square" lIns="182850" tIns="182850" rIns="182850" bIns="1828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2400"/>
              </a:spcAft>
              <a:buNone/>
            </a:pPr>
            <a:r>
              <a:rPr lang="en-GB" sz="4800" dirty="0" err="1">
                <a:latin typeface="HelveticaNeueLT Std" panose="020B0604020202020204" pitchFamily="34" charset="0"/>
              </a:rPr>
              <a:t>Aquí</a:t>
            </a:r>
            <a:r>
              <a:rPr lang="en-GB" sz="4800" dirty="0">
                <a:latin typeface="HelveticaNeueLT Std" panose="020B0604020202020204" pitchFamily="34" charset="0"/>
              </a:rPr>
              <a:t> </a:t>
            </a:r>
            <a:r>
              <a:rPr lang="en-GB" sz="4800" dirty="0" err="1">
                <a:latin typeface="HelveticaNeueLT Std" panose="020B0604020202020204" pitchFamily="34" charset="0"/>
              </a:rPr>
              <a:t>va</a:t>
            </a:r>
            <a:r>
              <a:rPr lang="en-GB" sz="4800" dirty="0">
                <a:latin typeface="HelveticaNeueLT Std" panose="020B0604020202020204" pitchFamily="34" charset="0"/>
              </a:rPr>
              <a:t> </a:t>
            </a:r>
            <a:r>
              <a:rPr lang="en-GB" sz="4800" dirty="0" err="1">
                <a:latin typeface="HelveticaNeueLT Std" panose="020B0604020202020204" pitchFamily="34" charset="0"/>
              </a:rPr>
              <a:t>una</a:t>
            </a:r>
            <a:r>
              <a:rPr lang="en-GB" sz="4800" dirty="0">
                <a:latin typeface="HelveticaNeueLT Std" panose="020B0604020202020204" pitchFamily="34" charset="0"/>
              </a:rPr>
              <a:t> breve </a:t>
            </a:r>
            <a:r>
              <a:rPr lang="en-GB" sz="4800" dirty="0" err="1">
                <a:latin typeface="HelveticaNeueLT Std" panose="020B0604020202020204" pitchFamily="34" charset="0"/>
              </a:rPr>
              <a:t>descripción</a:t>
            </a:r>
            <a:r>
              <a:rPr lang="en-GB" sz="4800" dirty="0">
                <a:latin typeface="HelveticaNeueLT Std" panose="020B0604020202020204" pitchFamily="34" charset="0"/>
              </a:rPr>
              <a:t> del </a:t>
            </a:r>
            <a:r>
              <a:rPr lang="en-GB" sz="4800" dirty="0" err="1">
                <a:latin typeface="HelveticaNeueLT Std" panose="020B0604020202020204" pitchFamily="34" charset="0"/>
              </a:rPr>
              <a:t>posicionamiento</a:t>
            </a:r>
            <a:r>
              <a:rPr lang="en-GB" sz="4800" dirty="0">
                <a:latin typeface="HelveticaNeueLT Std" panose="020B0604020202020204" pitchFamily="34" charset="0"/>
              </a:rPr>
              <a:t> de la </a:t>
            </a:r>
            <a:r>
              <a:rPr lang="en-GB" sz="4800" dirty="0" err="1">
                <a:latin typeface="HelveticaNeueLT Std" panose="020B0604020202020204" pitchFamily="34" charset="0"/>
              </a:rPr>
              <a:t>marca</a:t>
            </a:r>
            <a:endParaRPr sz="4800" dirty="0">
              <a:latin typeface="HelveticaNeueLT Std" panose="020B0604020202020204" pitchFamily="34" charset="0"/>
            </a:endParaRPr>
          </a:p>
        </p:txBody>
      </p:sp>
      <p:sp>
        <p:nvSpPr>
          <p:cNvPr id="946" name="Google Shape;946;p20"/>
          <p:cNvSpPr txBox="1">
            <a:spLocks noGrp="1"/>
          </p:cNvSpPr>
          <p:nvPr>
            <p:ph type="body" idx="2"/>
          </p:nvPr>
        </p:nvSpPr>
        <p:spPr>
          <a:prstGeom prst="rect">
            <a:avLst/>
          </a:prstGeom>
        </p:spPr>
        <p:txBody>
          <a:bodyPr spcFirstLastPara="1" wrap="square" lIns="182850" tIns="182850" rIns="182850" bIns="18285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2400"/>
              </a:spcAft>
              <a:buNone/>
            </a:pPr>
            <a:r>
              <a:rPr lang="en-GB" sz="4800" dirty="0">
                <a:latin typeface="HelveticaNeueLT Std" panose="020B0604020202020204" pitchFamily="34" charset="0"/>
              </a:rPr>
              <a:t>y </a:t>
            </a:r>
            <a:r>
              <a:rPr lang="en-GB" sz="4800" dirty="0" err="1">
                <a:latin typeface="HelveticaNeueLT Std" panose="020B0604020202020204" pitchFamily="34" charset="0"/>
              </a:rPr>
              <a:t>su</a:t>
            </a:r>
            <a:r>
              <a:rPr lang="en-GB" sz="4800" dirty="0">
                <a:latin typeface="HelveticaNeueLT Std" panose="020B0604020202020204" pitchFamily="34" charset="0"/>
              </a:rPr>
              <a:t> </a:t>
            </a:r>
            <a:r>
              <a:rPr lang="en-GB" sz="4800" dirty="0" err="1">
                <a:latin typeface="HelveticaNeueLT Std" panose="020B0604020202020204" pitchFamily="34" charset="0"/>
              </a:rPr>
              <a:t>objetivo</a:t>
            </a:r>
            <a:r>
              <a:rPr lang="en-GB" sz="4800" dirty="0">
                <a:latin typeface="HelveticaNeueLT Std" panose="020B0604020202020204" pitchFamily="34" charset="0"/>
              </a:rPr>
              <a:t> general.</a:t>
            </a:r>
            <a:endParaRPr sz="4800" dirty="0">
              <a:latin typeface="HelveticaNeueLT Std" panose="020B0604020202020204" pitchFamily="34" charset="0"/>
            </a:endParaRPr>
          </a:p>
        </p:txBody>
      </p:sp>
      <p:cxnSp>
        <p:nvCxnSpPr>
          <p:cNvPr id="948" name="Google Shape;948;p20"/>
          <p:cNvCxnSpPr/>
          <p:nvPr/>
        </p:nvCxnSpPr>
        <p:spPr>
          <a:xfrm rot="10800000">
            <a:off x="8346125" y="1316450"/>
            <a:ext cx="7924800" cy="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3" name="Google Shape;953;p2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182850" tIns="182850" rIns="182850" bIns="1828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b="0" dirty="0">
                <a:solidFill>
                  <a:schemeClr val="bg1"/>
                </a:solidFill>
                <a:latin typeface="HelveticaNeueLT Std Med" panose="020B0604020202020204" pitchFamily="34" charset="0"/>
              </a:rPr>
              <a:t>Una </a:t>
            </a:r>
            <a:r>
              <a:rPr lang="en-GB" b="0" dirty="0" err="1">
                <a:solidFill>
                  <a:schemeClr val="bg1"/>
                </a:solidFill>
                <a:latin typeface="HelveticaNeueLT Std Med" panose="020B0604020202020204" pitchFamily="34" charset="0"/>
              </a:rPr>
              <a:t>frase</a:t>
            </a:r>
            <a:r>
              <a:rPr lang="en-GB" b="0" dirty="0">
                <a:solidFill>
                  <a:schemeClr val="bg1"/>
                </a:solidFill>
                <a:latin typeface="HelveticaNeueLT Std Med" panose="020B0604020202020204" pitchFamily="34" charset="0"/>
              </a:rPr>
              <a:t> </a:t>
            </a:r>
            <a:r>
              <a:rPr lang="en-GB" b="0" dirty="0" err="1">
                <a:solidFill>
                  <a:schemeClr val="bg1"/>
                </a:solidFill>
                <a:latin typeface="HelveticaNeueLT Std Med" panose="020B0604020202020204" pitchFamily="34" charset="0"/>
              </a:rPr>
              <a:t>gigante</a:t>
            </a:r>
            <a:r>
              <a:rPr lang="en-GB" b="0" dirty="0">
                <a:solidFill>
                  <a:schemeClr val="bg1"/>
                </a:solidFill>
                <a:latin typeface="HelveticaNeueLT Std Med" panose="020B0604020202020204" pitchFamily="34" charset="0"/>
              </a:rPr>
              <a:t> </a:t>
            </a:r>
            <a:endParaRPr b="0" dirty="0">
              <a:solidFill>
                <a:schemeClr val="bg1"/>
              </a:solidFill>
              <a:latin typeface="HelveticaNeueLT Std Med" panose="020B0604020202020204" pitchFamily="34" charset="0"/>
            </a:endParaRPr>
          </a:p>
        </p:txBody>
      </p:sp>
      <p:sp>
        <p:nvSpPr>
          <p:cNvPr id="954" name="Google Shape;954;p21"/>
          <p:cNvSpPr txBox="1">
            <a:spLocks noGrp="1"/>
          </p:cNvSpPr>
          <p:nvPr>
            <p:ph type="title" idx="2"/>
          </p:nvPr>
        </p:nvSpPr>
        <p:spPr>
          <a:prstGeom prst="rect">
            <a:avLst/>
          </a:prstGeom>
        </p:spPr>
        <p:txBody>
          <a:bodyPr spcFirstLastPara="1" wrap="square" lIns="182850" tIns="182850" rIns="182850" bIns="18285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b="0" dirty="0">
                <a:solidFill>
                  <a:schemeClr val="bg1"/>
                </a:solidFill>
                <a:latin typeface="HelveticaNeueLT Std Med" panose="020B0604020202020204" pitchFamily="34" charset="0"/>
              </a:rPr>
              <a:t>para </a:t>
            </a:r>
            <a:r>
              <a:rPr lang="en-GB" b="0" dirty="0" err="1">
                <a:solidFill>
                  <a:schemeClr val="bg1"/>
                </a:solidFill>
                <a:latin typeface="HelveticaNeueLT Std Med" panose="020B0604020202020204" pitchFamily="34" charset="0"/>
              </a:rPr>
              <a:t>una</a:t>
            </a:r>
            <a:r>
              <a:rPr lang="en-GB" b="0" dirty="0">
                <a:solidFill>
                  <a:schemeClr val="bg1"/>
                </a:solidFill>
                <a:latin typeface="HelveticaNeueLT Std Med" panose="020B0604020202020204" pitchFamily="34" charset="0"/>
              </a:rPr>
              <a:t> </a:t>
            </a:r>
            <a:r>
              <a:rPr lang="en-GB" b="0" dirty="0" err="1">
                <a:solidFill>
                  <a:schemeClr val="bg1"/>
                </a:solidFill>
                <a:latin typeface="HelveticaNeueLT Std Med" panose="020B0604020202020204" pitchFamily="34" charset="0"/>
              </a:rPr>
              <a:t>súperidea</a:t>
            </a:r>
            <a:endParaRPr b="0" dirty="0">
              <a:solidFill>
                <a:schemeClr val="bg1"/>
              </a:solidFill>
              <a:latin typeface="HelveticaNeueLT Std Med" panose="020B0604020202020204" pitchFamily="34" charset="0"/>
            </a:endParaRPr>
          </a:p>
        </p:txBody>
      </p:sp>
      <p:pic>
        <p:nvPicPr>
          <p:cNvPr id="956" name="Google Shape;956;p21" title="chica-crema-ojo.gif"/>
          <p:cNvPicPr preferRelativeResize="0">
            <a:picLocks noGrp="1"/>
          </p:cNvPicPr>
          <p:nvPr>
            <p:ph type="pic" idx="3"/>
          </p:nvPr>
        </p:nvPicPr>
        <p:blipFill rotWithShape="1">
          <a:blip r:embed="rId3">
            <a:alphaModFix/>
          </a:blip>
          <a:srcRect l="11412" r="11412"/>
          <a:stretch/>
        </p:blipFill>
        <p:spPr>
          <a:prstGeom prst="roundRect">
            <a:avLst>
              <a:gd name="adj" fmla="val 16667"/>
            </a:avLst>
          </a:prstGeom>
        </p:spPr>
      </p:pic>
      <p:pic>
        <p:nvPicPr>
          <p:cNvPr id="955" name="Google Shape;955;p21" title="bublles-02.gif"/>
          <p:cNvPicPr preferRelativeResize="0">
            <a:picLocks noGrp="1"/>
          </p:cNvPicPr>
          <p:nvPr>
            <p:ph type="pic" idx="4"/>
          </p:nvPr>
        </p:nvPicPr>
        <p:blipFill rotWithShape="1">
          <a:blip r:embed="rId4">
            <a:alphaModFix/>
          </a:blip>
          <a:srcRect l="11396" r="11396"/>
          <a:stretch/>
        </p:blipFill>
        <p:spPr>
          <a:prstGeom prst="roundRect">
            <a:avLst>
              <a:gd name="adj" fmla="val 16667"/>
            </a:avLst>
          </a:prstGeom>
        </p:spPr>
      </p:pic>
      <p:pic>
        <p:nvPicPr>
          <p:cNvPr id="957" name="Google Shape;957;p21" title="corto-cosmetic-essence-a-bubble-of-liquid-a-molecule-ins-2024-06-06-17-59-54-utc.gif"/>
          <p:cNvPicPr preferRelativeResize="0">
            <a:picLocks noGrp="1"/>
          </p:cNvPicPr>
          <p:nvPr>
            <p:ph type="pic" idx="5"/>
          </p:nvPr>
        </p:nvPicPr>
        <p:blipFill rotWithShape="1">
          <a:blip r:embed="rId5">
            <a:alphaModFix/>
          </a:blip>
          <a:srcRect l="11423" r="11423"/>
          <a:stretch/>
        </p:blipFill>
        <p:spPr>
          <a:prstGeom prst="roundRect">
            <a:avLst>
              <a:gd name="adj" fmla="val 16667"/>
            </a:avLst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 descr="Imagen que contiene Gráfico&#10;&#10;El contenido generado por IA puede ser incorrecto.">
            <a:extLst>
              <a:ext uri="{FF2B5EF4-FFF2-40B4-BE49-F238E27FC236}">
                <a16:creationId xmlns:a16="http://schemas.microsoft.com/office/drawing/2014/main" id="{68E4D7B3-F066-3841-1AB1-425BB7D1F18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49" y="0"/>
            <a:ext cx="18278101" cy="10287000"/>
          </a:xfrm>
          <a:prstGeom prst="rect">
            <a:avLst/>
          </a:prstGeom>
        </p:spPr>
      </p:pic>
      <p:grpSp>
        <p:nvGrpSpPr>
          <p:cNvPr id="962" name="Google Shape;962;p22"/>
          <p:cNvGrpSpPr/>
          <p:nvPr/>
        </p:nvGrpSpPr>
        <p:grpSpPr>
          <a:xfrm>
            <a:off x="1445425" y="2179500"/>
            <a:ext cx="5403600" cy="3022500"/>
            <a:chOff x="1445425" y="2179500"/>
            <a:chExt cx="5403600" cy="3022500"/>
          </a:xfrm>
        </p:grpSpPr>
        <p:sp>
          <p:nvSpPr>
            <p:cNvPr id="963" name="Google Shape;963;p22"/>
            <p:cNvSpPr/>
            <p:nvPr/>
          </p:nvSpPr>
          <p:spPr>
            <a:xfrm>
              <a:off x="1445425" y="2179500"/>
              <a:ext cx="5403600" cy="3022500"/>
            </a:xfrm>
            <a:prstGeom prst="roundRect">
              <a:avLst>
                <a:gd name="adj" fmla="val 8485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>
                <a:latin typeface="Helvetica Neue" panose="020B0604020202020204" pitchFamily="50" charset="0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964" name="Google Shape;964;p22"/>
            <p:cNvSpPr/>
            <p:nvPr/>
          </p:nvSpPr>
          <p:spPr>
            <a:xfrm>
              <a:off x="6565625" y="2378325"/>
              <a:ext cx="85200" cy="852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>
                <a:latin typeface="Helvetica Neue" panose="020B0604020202020204" pitchFamily="50" charset="0"/>
                <a:ea typeface="Helvetica Neue"/>
                <a:cs typeface="Helvetica Neue"/>
                <a:sym typeface="Helvetica Neue"/>
              </a:endParaRPr>
            </a:p>
          </p:txBody>
        </p:sp>
      </p:grpSp>
      <p:grpSp>
        <p:nvGrpSpPr>
          <p:cNvPr id="965" name="Google Shape;965;p22"/>
          <p:cNvGrpSpPr/>
          <p:nvPr/>
        </p:nvGrpSpPr>
        <p:grpSpPr>
          <a:xfrm>
            <a:off x="7600025" y="2179500"/>
            <a:ext cx="5403600" cy="3022500"/>
            <a:chOff x="7600025" y="2179500"/>
            <a:chExt cx="5403600" cy="3022500"/>
          </a:xfrm>
        </p:grpSpPr>
        <p:sp>
          <p:nvSpPr>
            <p:cNvPr id="966" name="Google Shape;966;p22"/>
            <p:cNvSpPr/>
            <p:nvPr/>
          </p:nvSpPr>
          <p:spPr>
            <a:xfrm>
              <a:off x="7600025" y="2179500"/>
              <a:ext cx="5403600" cy="3022500"/>
            </a:xfrm>
            <a:prstGeom prst="roundRect">
              <a:avLst>
                <a:gd name="adj" fmla="val 8485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>
                <a:latin typeface="Helvetica Neue" panose="020B0604020202020204" pitchFamily="50" charset="0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967" name="Google Shape;967;p22"/>
            <p:cNvSpPr/>
            <p:nvPr/>
          </p:nvSpPr>
          <p:spPr>
            <a:xfrm>
              <a:off x="12740000" y="2378325"/>
              <a:ext cx="85200" cy="852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>
                <a:latin typeface="Helvetica Neue" panose="020B0604020202020204" pitchFamily="50" charset="0"/>
                <a:ea typeface="Helvetica Neue"/>
                <a:cs typeface="Helvetica Neue"/>
                <a:sym typeface="Helvetica Neue"/>
              </a:endParaRPr>
            </a:p>
          </p:txBody>
        </p:sp>
      </p:grpSp>
      <p:grpSp>
        <p:nvGrpSpPr>
          <p:cNvPr id="968" name="Google Shape;968;p22"/>
          <p:cNvGrpSpPr/>
          <p:nvPr/>
        </p:nvGrpSpPr>
        <p:grpSpPr>
          <a:xfrm>
            <a:off x="1445425" y="6156642"/>
            <a:ext cx="5403600" cy="3022500"/>
            <a:chOff x="1445425" y="6156642"/>
            <a:chExt cx="5403600" cy="3022500"/>
          </a:xfrm>
        </p:grpSpPr>
        <p:sp>
          <p:nvSpPr>
            <p:cNvPr id="969" name="Google Shape;969;p22"/>
            <p:cNvSpPr/>
            <p:nvPr/>
          </p:nvSpPr>
          <p:spPr>
            <a:xfrm>
              <a:off x="1445425" y="6156642"/>
              <a:ext cx="5403600" cy="3022500"/>
            </a:xfrm>
            <a:prstGeom prst="roundRect">
              <a:avLst>
                <a:gd name="adj" fmla="val 8485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>
                <a:latin typeface="Helvetica Neue" panose="020B0604020202020204" pitchFamily="50" charset="0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970" name="Google Shape;970;p22"/>
            <p:cNvSpPr/>
            <p:nvPr/>
          </p:nvSpPr>
          <p:spPr>
            <a:xfrm>
              <a:off x="6565625" y="6350450"/>
              <a:ext cx="85200" cy="852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>
                <a:latin typeface="Helvetica Neue" panose="020B0604020202020204" pitchFamily="50" charset="0"/>
                <a:ea typeface="Helvetica Neue"/>
                <a:cs typeface="Helvetica Neue"/>
                <a:sym typeface="Helvetica Neue"/>
              </a:endParaRPr>
            </a:p>
          </p:txBody>
        </p:sp>
      </p:grpSp>
      <p:grpSp>
        <p:nvGrpSpPr>
          <p:cNvPr id="971" name="Google Shape;971;p22"/>
          <p:cNvGrpSpPr/>
          <p:nvPr/>
        </p:nvGrpSpPr>
        <p:grpSpPr>
          <a:xfrm>
            <a:off x="7600025" y="6156642"/>
            <a:ext cx="5403600" cy="3022500"/>
            <a:chOff x="7600025" y="6156642"/>
            <a:chExt cx="5403600" cy="3022500"/>
          </a:xfrm>
        </p:grpSpPr>
        <p:sp>
          <p:nvSpPr>
            <p:cNvPr id="972" name="Google Shape;972;p22"/>
            <p:cNvSpPr/>
            <p:nvPr/>
          </p:nvSpPr>
          <p:spPr>
            <a:xfrm>
              <a:off x="7600025" y="6156642"/>
              <a:ext cx="5403600" cy="3022500"/>
            </a:xfrm>
            <a:prstGeom prst="roundRect">
              <a:avLst>
                <a:gd name="adj" fmla="val 8485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>
                <a:latin typeface="Helvetica Neue" panose="020B0604020202020204" pitchFamily="50" charset="0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973" name="Google Shape;973;p22"/>
            <p:cNvSpPr/>
            <p:nvPr/>
          </p:nvSpPr>
          <p:spPr>
            <a:xfrm>
              <a:off x="12740000" y="6350450"/>
              <a:ext cx="85200" cy="852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>
                <a:latin typeface="Helvetica Neue" panose="020B0604020202020204" pitchFamily="50" charset="0"/>
                <a:ea typeface="Helvetica Neue"/>
                <a:cs typeface="Helvetica Neue"/>
                <a:sym typeface="Helvetica Neue"/>
              </a:endParaRPr>
            </a:p>
          </p:txBody>
        </p:sp>
      </p:grpSp>
      <p:sp>
        <p:nvSpPr>
          <p:cNvPr id="974" name="Google Shape;974;p22"/>
          <p:cNvSpPr txBox="1">
            <a:spLocks noGrp="1"/>
          </p:cNvSpPr>
          <p:nvPr>
            <p:ph type="body" idx="1"/>
          </p:nvPr>
        </p:nvSpPr>
        <p:spPr>
          <a:xfrm>
            <a:off x="1552835" y="3432600"/>
            <a:ext cx="3671400" cy="1616700"/>
          </a:xfrm>
          <a:prstGeom prst="rect">
            <a:avLst/>
          </a:prstGeom>
        </p:spPr>
        <p:txBody>
          <a:bodyPr spcFirstLastPara="1" wrap="square" lIns="182850" tIns="182850" rIns="182850" bIns="1828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2400"/>
              </a:spcAft>
              <a:buNone/>
            </a:pPr>
            <a:r>
              <a:rPr lang="en-GB" dirty="0">
                <a:latin typeface="HelveticaNeueLT Std" panose="020B0604020202020204" pitchFamily="34" charset="0"/>
              </a:rPr>
              <a:t>Línea </a:t>
            </a:r>
            <a:br>
              <a:rPr lang="en-GB" dirty="0">
                <a:latin typeface="HelveticaNeueLT Std" panose="020B0604020202020204" pitchFamily="34" charset="0"/>
              </a:rPr>
            </a:br>
            <a:r>
              <a:rPr lang="en-GB" dirty="0">
                <a:latin typeface="HelveticaNeueLT Std" panose="020B0604020202020204" pitchFamily="34" charset="0"/>
              </a:rPr>
              <a:t>de </a:t>
            </a:r>
            <a:r>
              <a:rPr lang="en-GB" dirty="0" err="1">
                <a:latin typeface="HelveticaNeueLT Std" panose="020B0604020202020204" pitchFamily="34" charset="0"/>
              </a:rPr>
              <a:t>acción</a:t>
            </a:r>
            <a:endParaRPr dirty="0">
              <a:latin typeface="HelveticaNeueLT Std" panose="020B0604020202020204" pitchFamily="34" charset="0"/>
            </a:endParaRPr>
          </a:p>
        </p:txBody>
      </p:sp>
      <p:sp>
        <p:nvSpPr>
          <p:cNvPr id="975" name="Google Shape;975;p22"/>
          <p:cNvSpPr txBox="1">
            <a:spLocks noGrp="1"/>
          </p:cNvSpPr>
          <p:nvPr>
            <p:ph type="body" idx="2"/>
          </p:nvPr>
        </p:nvSpPr>
        <p:spPr>
          <a:xfrm>
            <a:off x="7742975" y="3432600"/>
            <a:ext cx="3671400" cy="1616700"/>
          </a:xfrm>
          <a:prstGeom prst="rect">
            <a:avLst/>
          </a:prstGeom>
        </p:spPr>
        <p:txBody>
          <a:bodyPr spcFirstLastPara="1" wrap="square" lIns="182850" tIns="182850" rIns="182850" bIns="1828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2400"/>
              </a:spcAft>
              <a:buNone/>
            </a:pPr>
            <a:r>
              <a:rPr lang="en-GB" dirty="0">
                <a:latin typeface="HelveticaNeueLT Std" panose="020B0604020202020204" pitchFamily="34" charset="0"/>
              </a:rPr>
              <a:t>Línea </a:t>
            </a:r>
            <a:br>
              <a:rPr lang="en-GB" dirty="0">
                <a:latin typeface="HelveticaNeueLT Std" panose="020B0604020202020204" pitchFamily="34" charset="0"/>
              </a:rPr>
            </a:br>
            <a:r>
              <a:rPr lang="en-GB" dirty="0">
                <a:latin typeface="HelveticaNeueLT Std" panose="020B0604020202020204" pitchFamily="34" charset="0"/>
              </a:rPr>
              <a:t>de </a:t>
            </a:r>
            <a:r>
              <a:rPr lang="en-GB" dirty="0" err="1">
                <a:latin typeface="HelveticaNeueLT Std" panose="020B0604020202020204" pitchFamily="34" charset="0"/>
              </a:rPr>
              <a:t>acción</a:t>
            </a:r>
            <a:endParaRPr dirty="0">
              <a:latin typeface="HelveticaNeueLT Std" panose="020B0604020202020204" pitchFamily="34" charset="0"/>
            </a:endParaRPr>
          </a:p>
        </p:txBody>
      </p:sp>
      <p:sp>
        <p:nvSpPr>
          <p:cNvPr id="976" name="Google Shape;976;p22"/>
          <p:cNvSpPr txBox="1">
            <a:spLocks noGrp="1"/>
          </p:cNvSpPr>
          <p:nvPr>
            <p:ph type="body" idx="3"/>
          </p:nvPr>
        </p:nvSpPr>
        <p:spPr>
          <a:xfrm>
            <a:off x="1552835" y="7386225"/>
            <a:ext cx="3671400" cy="1616700"/>
          </a:xfrm>
          <a:prstGeom prst="rect">
            <a:avLst/>
          </a:prstGeom>
        </p:spPr>
        <p:txBody>
          <a:bodyPr spcFirstLastPara="1" wrap="square" lIns="182850" tIns="182850" rIns="182850" bIns="1828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2400"/>
              </a:spcAft>
              <a:buNone/>
            </a:pPr>
            <a:r>
              <a:rPr lang="en-GB" dirty="0">
                <a:latin typeface="HelveticaNeueLT Std" panose="020B0604020202020204" pitchFamily="34" charset="0"/>
              </a:rPr>
              <a:t>Línea </a:t>
            </a:r>
            <a:br>
              <a:rPr lang="en-GB" dirty="0">
                <a:latin typeface="HelveticaNeueLT Std" panose="020B0604020202020204" pitchFamily="34" charset="0"/>
              </a:rPr>
            </a:br>
            <a:r>
              <a:rPr lang="en-GB" dirty="0">
                <a:latin typeface="HelveticaNeueLT Std" panose="020B0604020202020204" pitchFamily="34" charset="0"/>
              </a:rPr>
              <a:t>de </a:t>
            </a:r>
            <a:r>
              <a:rPr lang="en-GB" dirty="0" err="1">
                <a:latin typeface="HelveticaNeueLT Std" panose="020B0604020202020204" pitchFamily="34" charset="0"/>
              </a:rPr>
              <a:t>acción</a:t>
            </a:r>
            <a:endParaRPr dirty="0">
              <a:latin typeface="HelveticaNeueLT Std" panose="020B0604020202020204" pitchFamily="34" charset="0"/>
            </a:endParaRPr>
          </a:p>
        </p:txBody>
      </p:sp>
      <p:sp>
        <p:nvSpPr>
          <p:cNvPr id="977" name="Google Shape;977;p22"/>
          <p:cNvSpPr txBox="1">
            <a:spLocks noGrp="1"/>
          </p:cNvSpPr>
          <p:nvPr>
            <p:ph type="body" idx="4"/>
          </p:nvPr>
        </p:nvSpPr>
        <p:spPr>
          <a:xfrm>
            <a:off x="7742975" y="7386225"/>
            <a:ext cx="3671400" cy="1616700"/>
          </a:xfrm>
          <a:prstGeom prst="rect">
            <a:avLst/>
          </a:prstGeom>
        </p:spPr>
        <p:txBody>
          <a:bodyPr spcFirstLastPara="1" wrap="square" lIns="182850" tIns="182850" rIns="182850" bIns="1828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2400"/>
              </a:spcAft>
              <a:buNone/>
            </a:pPr>
            <a:r>
              <a:rPr lang="en-GB" dirty="0">
                <a:latin typeface="HelveticaNeueLT Std" panose="020B0604020202020204" pitchFamily="34" charset="0"/>
              </a:rPr>
              <a:t>Línea </a:t>
            </a:r>
            <a:br>
              <a:rPr lang="en-GB" dirty="0">
                <a:latin typeface="HelveticaNeueLT Std" panose="020B0604020202020204" pitchFamily="34" charset="0"/>
              </a:rPr>
            </a:br>
            <a:r>
              <a:rPr lang="en-GB" dirty="0">
                <a:latin typeface="HelveticaNeueLT Std" panose="020B0604020202020204" pitchFamily="34" charset="0"/>
              </a:rPr>
              <a:t>de </a:t>
            </a:r>
            <a:r>
              <a:rPr lang="en-GB" dirty="0" err="1">
                <a:latin typeface="HelveticaNeueLT Std" panose="020B0604020202020204" pitchFamily="34" charset="0"/>
              </a:rPr>
              <a:t>acción</a:t>
            </a:r>
            <a:endParaRPr dirty="0">
              <a:latin typeface="HelveticaNeueLT Std" panose="020B0604020202020204" pitchFamily="34" charset="0"/>
            </a:endParaRPr>
          </a:p>
        </p:txBody>
      </p:sp>
      <p:cxnSp>
        <p:nvCxnSpPr>
          <p:cNvPr id="980" name="Google Shape;980;p22"/>
          <p:cNvCxnSpPr/>
          <p:nvPr/>
        </p:nvCxnSpPr>
        <p:spPr>
          <a:xfrm rot="10800000">
            <a:off x="8346125" y="1316450"/>
            <a:ext cx="7924800" cy="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981" name="Google Shape;981;p22"/>
          <p:cNvSpPr txBox="1">
            <a:spLocks noGrp="1"/>
          </p:cNvSpPr>
          <p:nvPr>
            <p:ph type="title" idx="5"/>
          </p:nvPr>
        </p:nvSpPr>
        <p:spPr>
          <a:xfrm>
            <a:off x="1552835" y="2221350"/>
            <a:ext cx="2558100" cy="855300"/>
          </a:xfrm>
          <a:prstGeom prst="rect">
            <a:avLst/>
          </a:prstGeom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>
                <a:solidFill>
                  <a:schemeClr val="tx1"/>
                </a:solidFill>
                <a:latin typeface="HelveticaNeueLT Std" panose="020B0604020202020204" pitchFamily="34" charset="0"/>
              </a:rPr>
              <a:t>01.</a:t>
            </a:r>
            <a:endParaRPr dirty="0">
              <a:solidFill>
                <a:schemeClr val="tx1"/>
              </a:solidFill>
              <a:latin typeface="HelveticaNeueLT Std" panose="020B0604020202020204" pitchFamily="34" charset="0"/>
            </a:endParaRPr>
          </a:p>
        </p:txBody>
      </p:sp>
      <p:sp>
        <p:nvSpPr>
          <p:cNvPr id="982" name="Google Shape;982;p22"/>
          <p:cNvSpPr txBox="1">
            <a:spLocks noGrp="1"/>
          </p:cNvSpPr>
          <p:nvPr>
            <p:ph type="title" idx="6"/>
          </p:nvPr>
        </p:nvSpPr>
        <p:spPr>
          <a:xfrm>
            <a:off x="7742975" y="2221350"/>
            <a:ext cx="2558100" cy="855300"/>
          </a:xfrm>
          <a:prstGeom prst="rect">
            <a:avLst/>
          </a:prstGeom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>
                <a:solidFill>
                  <a:schemeClr val="tx1"/>
                </a:solidFill>
                <a:latin typeface="HelveticaNeueLT Std" panose="020B0604020202020204" pitchFamily="34" charset="0"/>
              </a:rPr>
              <a:t>02.</a:t>
            </a:r>
            <a:endParaRPr dirty="0">
              <a:solidFill>
                <a:schemeClr val="tx1"/>
              </a:solidFill>
              <a:latin typeface="HelveticaNeueLT Std" panose="020B0604020202020204" pitchFamily="34" charset="0"/>
            </a:endParaRPr>
          </a:p>
        </p:txBody>
      </p:sp>
      <p:sp>
        <p:nvSpPr>
          <p:cNvPr id="983" name="Google Shape;983;p22"/>
          <p:cNvSpPr txBox="1">
            <a:spLocks noGrp="1"/>
          </p:cNvSpPr>
          <p:nvPr>
            <p:ph type="title" idx="7"/>
          </p:nvPr>
        </p:nvSpPr>
        <p:spPr>
          <a:xfrm>
            <a:off x="1552835" y="6214525"/>
            <a:ext cx="2558100" cy="855300"/>
          </a:xfrm>
          <a:prstGeom prst="rect">
            <a:avLst/>
          </a:prstGeom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>
                <a:solidFill>
                  <a:schemeClr val="tx1"/>
                </a:solidFill>
                <a:latin typeface="HelveticaNeueLT Std" panose="020B0604020202020204" pitchFamily="34" charset="0"/>
              </a:rPr>
              <a:t>03.</a:t>
            </a:r>
            <a:endParaRPr dirty="0">
              <a:solidFill>
                <a:schemeClr val="tx1"/>
              </a:solidFill>
              <a:latin typeface="HelveticaNeueLT Std" panose="020B0604020202020204" pitchFamily="34" charset="0"/>
            </a:endParaRPr>
          </a:p>
        </p:txBody>
      </p:sp>
      <p:sp>
        <p:nvSpPr>
          <p:cNvPr id="984" name="Google Shape;984;p22"/>
          <p:cNvSpPr txBox="1">
            <a:spLocks noGrp="1"/>
          </p:cNvSpPr>
          <p:nvPr>
            <p:ph type="title" idx="8"/>
          </p:nvPr>
        </p:nvSpPr>
        <p:spPr>
          <a:xfrm>
            <a:off x="7742975" y="6214525"/>
            <a:ext cx="2558100" cy="855300"/>
          </a:xfrm>
          <a:prstGeom prst="rect">
            <a:avLst/>
          </a:prstGeom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>
                <a:solidFill>
                  <a:schemeClr val="tx1"/>
                </a:solidFill>
                <a:latin typeface="HelveticaNeueLT Std" panose="020B0604020202020204" pitchFamily="34" charset="0"/>
              </a:rPr>
              <a:t>04.</a:t>
            </a:r>
            <a:endParaRPr dirty="0">
              <a:solidFill>
                <a:schemeClr val="tx1"/>
              </a:solidFill>
              <a:latin typeface="HelveticaNeueLT Std" panose="020B0604020202020204" pitchFamily="34" charset="0"/>
            </a:endParaRPr>
          </a:p>
        </p:txBody>
      </p:sp>
      <p:sp>
        <p:nvSpPr>
          <p:cNvPr id="5" name="Google Shape;978;p22">
            <a:extLst>
              <a:ext uri="{FF2B5EF4-FFF2-40B4-BE49-F238E27FC236}">
                <a16:creationId xmlns:a16="http://schemas.microsoft.com/office/drawing/2014/main" id="{0358CD78-42C3-35F9-1C87-19BCF75BE7D4}"/>
              </a:ext>
            </a:extLst>
          </p:cNvPr>
          <p:cNvSpPr txBox="1">
            <a:spLocks/>
          </p:cNvSpPr>
          <p:nvPr/>
        </p:nvSpPr>
        <p:spPr>
          <a:xfrm>
            <a:off x="1400431" y="872400"/>
            <a:ext cx="7021800" cy="114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850" tIns="182850" rIns="182850" bIns="18285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600"/>
              <a:buFont typeface="Helvetica Neue"/>
              <a:buNone/>
              <a:defRPr sz="4700" b="1" i="0" u="none" strike="noStrike" cap="none">
                <a:solidFill>
                  <a:schemeClr val="dk1"/>
                </a:solidFill>
                <a:latin typeface="Helvetica" panose="020B0604020202020204" pitchFamily="34" charset="0"/>
                <a:ea typeface="Helvetica Neue"/>
                <a:cs typeface="Helvetica" panose="020B0604020202020204" pitchFamily="34" charset="0"/>
                <a:sym typeface="Helvetica Neue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600"/>
              <a:buFont typeface="Helvetica Neue"/>
              <a:buNone/>
              <a:defRPr sz="5600" b="1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600"/>
              <a:buFont typeface="Helvetica Neue"/>
              <a:buNone/>
              <a:defRPr sz="5600" b="1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600"/>
              <a:buFont typeface="Helvetica Neue"/>
              <a:buNone/>
              <a:defRPr sz="5600" b="1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600"/>
              <a:buFont typeface="Helvetica Neue"/>
              <a:buNone/>
              <a:defRPr sz="5600" b="1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600"/>
              <a:buFont typeface="Helvetica Neue"/>
              <a:buNone/>
              <a:defRPr sz="5600" b="1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600"/>
              <a:buFont typeface="Helvetica Neue"/>
              <a:buNone/>
              <a:defRPr sz="5600" b="1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600"/>
              <a:buFont typeface="Helvetica Neue"/>
              <a:buNone/>
              <a:defRPr sz="5600" b="1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600"/>
              <a:buFont typeface="Helvetica Neue"/>
              <a:buNone/>
              <a:defRPr sz="5600" b="1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r>
              <a:rPr lang="en-GB" b="0">
                <a:latin typeface="HelveticaNeueLT Std Med" panose="020B0604020202020204" pitchFamily="34" charset="0"/>
              </a:rPr>
              <a:t>Título de la diapositiva</a:t>
            </a:r>
            <a:endParaRPr lang="en-GB" b="0" dirty="0">
              <a:latin typeface="HelveticaNeueLT Std Med" panose="020B0604020202020204" pitchFamily="34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6" name="Google Shape;1016;p24"/>
          <p:cNvSpPr/>
          <p:nvPr/>
        </p:nvSpPr>
        <p:spPr>
          <a:xfrm>
            <a:off x="1445425" y="2179500"/>
            <a:ext cx="11558100" cy="6999600"/>
          </a:xfrm>
          <a:prstGeom prst="roundRect">
            <a:avLst>
              <a:gd name="adj" fmla="val 329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Helvetica Neue" panose="020B0604020202020204" pitchFamily="50" charset="0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017" name="Google Shape;1017;p24"/>
          <p:cNvSpPr/>
          <p:nvPr/>
        </p:nvSpPr>
        <p:spPr>
          <a:xfrm>
            <a:off x="1770150" y="8421600"/>
            <a:ext cx="1480800" cy="432300"/>
          </a:xfrm>
          <a:prstGeom prst="roundRect">
            <a:avLst>
              <a:gd name="adj" fmla="val 50000"/>
            </a:avLst>
          </a:prstGeom>
          <a:solidFill>
            <a:schemeClr val="tx2">
              <a:lumMod val="9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Helvetica Neue" panose="020B0604020202020204" pitchFamily="50" charset="0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018" name="Google Shape;1018;p24"/>
          <p:cNvSpPr txBox="1">
            <a:spLocks noGrp="1"/>
          </p:cNvSpPr>
          <p:nvPr>
            <p:ph type="body" idx="1"/>
          </p:nvPr>
        </p:nvSpPr>
        <p:spPr>
          <a:xfrm>
            <a:off x="1552800" y="5510375"/>
            <a:ext cx="11272500" cy="2274300"/>
          </a:xfrm>
          <a:prstGeom prst="rect">
            <a:avLst/>
          </a:prstGeom>
        </p:spPr>
        <p:txBody>
          <a:bodyPr spcFirstLastPara="1" wrap="square" lIns="182850" tIns="182850" rIns="182850" bIns="1828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2400"/>
              </a:spcAft>
              <a:buNone/>
            </a:pPr>
            <a:r>
              <a:rPr lang="en-GB" dirty="0">
                <a:latin typeface="HelveticaNeueLT Std" panose="020B0604020202020204" pitchFamily="34" charset="0"/>
                <a:ea typeface="Helvetica Neue Light"/>
                <a:cs typeface="Helvetica Neue Light"/>
                <a:sym typeface="Helvetica Neue Light"/>
              </a:rPr>
              <a:t>Lorem ipsum </a:t>
            </a:r>
            <a:r>
              <a:rPr lang="en-GB" dirty="0" err="1">
                <a:latin typeface="HelveticaNeueLT Std" panose="020B0604020202020204" pitchFamily="34" charset="0"/>
                <a:ea typeface="Helvetica Neue Light"/>
                <a:sym typeface="Helvetica Neue Light"/>
              </a:rPr>
              <a:t>dolor</a:t>
            </a:r>
            <a:r>
              <a:rPr lang="en-GB" dirty="0">
                <a:latin typeface="HelveticaNeueLT Std" panose="020B0604020202020204" pitchFamily="34" charset="0"/>
                <a:ea typeface="Helvetica Neue Light"/>
                <a:cs typeface="Helvetica Neue Light"/>
                <a:sym typeface="Helvetica Neue Light"/>
              </a:rPr>
              <a:t> sit </a:t>
            </a:r>
            <a:r>
              <a:rPr lang="en-GB" dirty="0" err="1">
                <a:latin typeface="HelveticaNeueLT Std" panose="020B0604020202020204" pitchFamily="34" charset="0"/>
                <a:ea typeface="Helvetica Neue Light"/>
                <a:cs typeface="Helvetica Neue Light"/>
                <a:sym typeface="Helvetica Neue Light"/>
              </a:rPr>
              <a:t>amet</a:t>
            </a:r>
            <a:r>
              <a:rPr lang="en-GB" dirty="0">
                <a:latin typeface="HelveticaNeueLT Std" panose="020B0604020202020204" pitchFamily="34" charset="0"/>
                <a:ea typeface="Helvetica Neue Light"/>
                <a:cs typeface="Helvetica Neue Light"/>
                <a:sym typeface="Helvetica Neue Light"/>
              </a:rPr>
              <a:t>, </a:t>
            </a:r>
            <a:r>
              <a:rPr lang="en-GB" dirty="0" err="1">
                <a:latin typeface="HelveticaNeueLT Std" panose="020B0604020202020204" pitchFamily="34" charset="0"/>
                <a:ea typeface="Helvetica Neue Light"/>
                <a:cs typeface="Helvetica Neue Light"/>
                <a:sym typeface="Helvetica Neue Light"/>
              </a:rPr>
              <a:t>consectetur</a:t>
            </a:r>
            <a:r>
              <a:rPr lang="en-GB" dirty="0">
                <a:latin typeface="HelveticaNeueLT Std" panose="020B0604020202020204" pitchFamily="34" charset="0"/>
                <a:ea typeface="Helvetica Neue Light"/>
                <a:cs typeface="Helvetica Neue Light"/>
                <a:sym typeface="Helvetica Neue Light"/>
              </a:rPr>
              <a:t> </a:t>
            </a:r>
            <a:r>
              <a:rPr lang="en-GB" dirty="0" err="1">
                <a:latin typeface="HelveticaNeueLT Std" panose="020B0604020202020204" pitchFamily="34" charset="0"/>
                <a:ea typeface="Helvetica Neue Light"/>
                <a:cs typeface="Helvetica Neue Light"/>
                <a:sym typeface="Helvetica Neue Light"/>
              </a:rPr>
              <a:t>adipiscing</a:t>
            </a:r>
            <a:r>
              <a:rPr lang="en-GB" dirty="0">
                <a:latin typeface="HelveticaNeueLT Std" panose="020B0604020202020204" pitchFamily="34" charset="0"/>
                <a:ea typeface="Helvetica Neue Light"/>
                <a:cs typeface="Helvetica Neue Light"/>
                <a:sym typeface="Helvetica Neue Light"/>
              </a:rPr>
              <a:t> </a:t>
            </a:r>
            <a:r>
              <a:rPr lang="en-GB" dirty="0" err="1">
                <a:latin typeface="HelveticaNeueLT Std" panose="020B0604020202020204" pitchFamily="34" charset="0"/>
                <a:ea typeface="Helvetica Neue Light"/>
                <a:cs typeface="Helvetica Neue Light"/>
                <a:sym typeface="Helvetica Neue Light"/>
              </a:rPr>
              <a:t>elit</a:t>
            </a:r>
            <a:r>
              <a:rPr lang="en-GB" dirty="0">
                <a:latin typeface="HelveticaNeueLT Std" panose="020B0604020202020204" pitchFamily="34" charset="0"/>
                <a:ea typeface="Helvetica Neue Light"/>
                <a:cs typeface="Helvetica Neue Light"/>
                <a:sym typeface="Helvetica Neue Light"/>
              </a:rPr>
              <a:t>, </a:t>
            </a:r>
            <a:r>
              <a:rPr lang="en-GB" dirty="0" err="1">
                <a:latin typeface="HelveticaNeueLT Std" panose="020B0604020202020204" pitchFamily="34" charset="0"/>
                <a:ea typeface="Helvetica Neue Light"/>
                <a:cs typeface="Helvetica Neue Light"/>
                <a:sym typeface="Helvetica Neue Light"/>
              </a:rPr>
              <a:t>sed</a:t>
            </a:r>
            <a:r>
              <a:rPr lang="en-GB" dirty="0">
                <a:latin typeface="HelveticaNeueLT Std" panose="020B0604020202020204" pitchFamily="34" charset="0"/>
                <a:ea typeface="Helvetica Neue Light"/>
                <a:cs typeface="Helvetica Neue Light"/>
                <a:sym typeface="Helvetica Neue Light"/>
              </a:rPr>
              <a:t> do </a:t>
            </a:r>
            <a:r>
              <a:rPr lang="en-GB" dirty="0" err="1">
                <a:latin typeface="HelveticaNeueLT Std" panose="020B0604020202020204" pitchFamily="34" charset="0"/>
                <a:ea typeface="Helvetica Neue Light"/>
                <a:cs typeface="Helvetica Neue Light"/>
                <a:sym typeface="Helvetica Neue Light"/>
              </a:rPr>
              <a:t>eiusmod</a:t>
            </a:r>
            <a:r>
              <a:rPr lang="en-GB" dirty="0">
                <a:latin typeface="HelveticaNeueLT Std" panose="020B0604020202020204" pitchFamily="34" charset="0"/>
                <a:ea typeface="Helvetica Neue Light"/>
                <a:cs typeface="Helvetica Neue Light"/>
                <a:sym typeface="Helvetica Neue Light"/>
              </a:rPr>
              <a:t> </a:t>
            </a:r>
            <a:r>
              <a:rPr lang="en-GB" dirty="0" err="1">
                <a:latin typeface="HelveticaNeueLT Std" panose="020B0604020202020204" pitchFamily="34" charset="0"/>
                <a:ea typeface="Helvetica Neue Light"/>
                <a:cs typeface="Helvetica Neue Light"/>
                <a:sym typeface="Helvetica Neue Light"/>
              </a:rPr>
              <a:t>tempor</a:t>
            </a:r>
            <a:r>
              <a:rPr lang="en-GB" dirty="0">
                <a:latin typeface="HelveticaNeueLT Std" panose="020B0604020202020204" pitchFamily="34" charset="0"/>
                <a:ea typeface="Helvetica Neue Light"/>
                <a:cs typeface="Helvetica Neue Light"/>
                <a:sym typeface="Helvetica Neue Light"/>
              </a:rPr>
              <a:t> </a:t>
            </a:r>
            <a:r>
              <a:rPr lang="en-GB" dirty="0" err="1">
                <a:latin typeface="HelveticaNeueLT Std" panose="020B0604020202020204" pitchFamily="34" charset="0"/>
                <a:ea typeface="Helvetica Neue Light"/>
                <a:cs typeface="Helvetica Neue Light"/>
                <a:sym typeface="Helvetica Neue Light"/>
              </a:rPr>
              <a:t>incididunt</a:t>
            </a:r>
            <a:r>
              <a:rPr lang="en-GB" dirty="0">
                <a:latin typeface="HelveticaNeueLT Std" panose="020B0604020202020204" pitchFamily="34" charset="0"/>
                <a:ea typeface="Helvetica Neue Light"/>
                <a:cs typeface="Helvetica Neue Light"/>
                <a:sym typeface="Helvetica Neue Light"/>
              </a:rPr>
              <a:t> </a:t>
            </a:r>
            <a:r>
              <a:rPr lang="en-GB" dirty="0" err="1">
                <a:latin typeface="HelveticaNeueLT Std" panose="020B0604020202020204" pitchFamily="34" charset="0"/>
                <a:ea typeface="Helvetica Neue Light"/>
                <a:cs typeface="Helvetica Neue Light"/>
                <a:sym typeface="Helvetica Neue Light"/>
              </a:rPr>
              <a:t>ut</a:t>
            </a:r>
            <a:r>
              <a:rPr lang="en-GB" dirty="0">
                <a:latin typeface="HelveticaNeueLT Std" panose="020B0604020202020204" pitchFamily="34" charset="0"/>
                <a:ea typeface="Helvetica Neue Light"/>
                <a:cs typeface="Helvetica Neue Light"/>
                <a:sym typeface="Helvetica Neue Light"/>
              </a:rPr>
              <a:t> labore et dolore magna </a:t>
            </a:r>
            <a:r>
              <a:rPr lang="en-GB" dirty="0" err="1">
                <a:latin typeface="HelveticaNeueLT Std" panose="020B0604020202020204" pitchFamily="34" charset="0"/>
                <a:ea typeface="Helvetica Neue Light"/>
                <a:cs typeface="Helvetica Neue Light"/>
                <a:sym typeface="Helvetica Neue Light"/>
              </a:rPr>
              <a:t>aliqua</a:t>
            </a:r>
            <a:r>
              <a:rPr lang="en-GB" dirty="0">
                <a:latin typeface="HelveticaNeueLT Std" panose="020B0604020202020204" pitchFamily="34" charset="0"/>
                <a:ea typeface="Helvetica Neue Light"/>
                <a:cs typeface="Helvetica Neue Light"/>
                <a:sym typeface="Helvetica Neue Light"/>
              </a:rPr>
              <a:t>. Ut </a:t>
            </a:r>
            <a:r>
              <a:rPr lang="en-GB" dirty="0" err="1">
                <a:latin typeface="HelveticaNeueLT Std" panose="020B0604020202020204" pitchFamily="34" charset="0"/>
                <a:ea typeface="Helvetica Neue Light"/>
                <a:cs typeface="Helvetica Neue Light"/>
                <a:sym typeface="Helvetica Neue Light"/>
              </a:rPr>
              <a:t>enim</a:t>
            </a:r>
            <a:r>
              <a:rPr lang="en-GB" dirty="0">
                <a:latin typeface="HelveticaNeueLT Std" panose="020B0604020202020204" pitchFamily="34" charset="0"/>
                <a:ea typeface="Helvetica Neue Light"/>
                <a:cs typeface="Helvetica Neue Light"/>
                <a:sym typeface="Helvetica Neue Light"/>
              </a:rPr>
              <a:t> ad minim </a:t>
            </a:r>
            <a:r>
              <a:rPr lang="en-GB" dirty="0" err="1">
                <a:latin typeface="HelveticaNeueLT Std" panose="020B0604020202020204" pitchFamily="34" charset="0"/>
                <a:ea typeface="Helvetica Neue Light"/>
                <a:cs typeface="Helvetica Neue Light"/>
                <a:sym typeface="Helvetica Neue Light"/>
              </a:rPr>
              <a:t>veniam</a:t>
            </a:r>
            <a:r>
              <a:rPr lang="en-GB" dirty="0">
                <a:latin typeface="HelveticaNeueLT Std" panose="020B0604020202020204" pitchFamily="34" charset="0"/>
                <a:ea typeface="Helvetica Neue Light"/>
                <a:cs typeface="Helvetica Neue Light"/>
                <a:sym typeface="Helvetica Neue Light"/>
              </a:rPr>
              <a:t>, </a:t>
            </a:r>
            <a:r>
              <a:rPr lang="en-GB" dirty="0" err="1">
                <a:latin typeface="HelveticaNeueLT Std" panose="020B0604020202020204" pitchFamily="34" charset="0"/>
                <a:ea typeface="Helvetica Neue Light"/>
                <a:cs typeface="Helvetica Neue Light"/>
                <a:sym typeface="Helvetica Neue Light"/>
              </a:rPr>
              <a:t>quis</a:t>
            </a:r>
            <a:r>
              <a:rPr lang="en-GB" dirty="0">
                <a:latin typeface="HelveticaNeueLT Std" panose="020B0604020202020204" pitchFamily="34" charset="0"/>
                <a:ea typeface="Helvetica Neue Light"/>
                <a:cs typeface="Helvetica Neue Light"/>
                <a:sym typeface="Helvetica Neue Light"/>
              </a:rPr>
              <a:t> </a:t>
            </a:r>
            <a:r>
              <a:rPr lang="en-GB" dirty="0" err="1">
                <a:latin typeface="HelveticaNeueLT Std" panose="020B0604020202020204" pitchFamily="34" charset="0"/>
                <a:ea typeface="Helvetica Neue Light"/>
                <a:cs typeface="Helvetica Neue Light"/>
                <a:sym typeface="Helvetica Neue Light"/>
              </a:rPr>
              <a:t>nostrud</a:t>
            </a:r>
            <a:r>
              <a:rPr lang="en-GB" dirty="0">
                <a:latin typeface="HelveticaNeueLT Std" panose="020B0604020202020204" pitchFamily="34" charset="0"/>
                <a:ea typeface="Helvetica Neue Light"/>
                <a:cs typeface="Helvetica Neue Light"/>
                <a:sym typeface="Helvetica Neue Light"/>
              </a:rPr>
              <a:t> exercitation </a:t>
            </a:r>
            <a:r>
              <a:rPr lang="en-GB" dirty="0" err="1">
                <a:latin typeface="HelveticaNeueLT Std" panose="020B0604020202020204" pitchFamily="34" charset="0"/>
                <a:ea typeface="Helvetica Neue Light"/>
                <a:cs typeface="Helvetica Neue Light"/>
                <a:sym typeface="Helvetica Neue Light"/>
              </a:rPr>
              <a:t>ullamco</a:t>
            </a:r>
            <a:r>
              <a:rPr lang="en-GB" dirty="0">
                <a:latin typeface="HelveticaNeueLT Std" panose="020B0604020202020204" pitchFamily="34" charset="0"/>
                <a:ea typeface="Helvetica Neue Light"/>
                <a:cs typeface="Helvetica Neue Light"/>
                <a:sym typeface="Helvetica Neue Light"/>
              </a:rPr>
              <a:t> </a:t>
            </a:r>
            <a:r>
              <a:rPr lang="en-GB" dirty="0" err="1">
                <a:latin typeface="HelveticaNeueLT Std" panose="020B0604020202020204" pitchFamily="34" charset="0"/>
                <a:ea typeface="Helvetica Neue Light"/>
                <a:cs typeface="Helvetica Neue Light"/>
                <a:sym typeface="Helvetica Neue Light"/>
              </a:rPr>
              <a:t>laboris</a:t>
            </a:r>
            <a:r>
              <a:rPr lang="en-GB" dirty="0">
                <a:latin typeface="HelveticaNeueLT Std" panose="020B0604020202020204" pitchFamily="34" charset="0"/>
                <a:ea typeface="Helvetica Neue Light"/>
                <a:cs typeface="Helvetica Neue Light"/>
                <a:sym typeface="Helvetica Neue Light"/>
              </a:rPr>
              <a:t> nisi </a:t>
            </a:r>
            <a:r>
              <a:rPr lang="en-GB" dirty="0" err="1">
                <a:latin typeface="HelveticaNeueLT Std" panose="020B0604020202020204" pitchFamily="34" charset="0"/>
                <a:ea typeface="Helvetica Neue Light"/>
                <a:cs typeface="Helvetica Neue Light"/>
                <a:sym typeface="Helvetica Neue Light"/>
              </a:rPr>
              <a:t>ut</a:t>
            </a:r>
            <a:r>
              <a:rPr lang="en-GB" dirty="0">
                <a:latin typeface="HelveticaNeueLT Std" panose="020B0604020202020204" pitchFamily="34" charset="0"/>
                <a:ea typeface="Helvetica Neue Light"/>
                <a:cs typeface="Helvetica Neue Light"/>
                <a:sym typeface="Helvetica Neue Light"/>
              </a:rPr>
              <a:t> </a:t>
            </a:r>
            <a:r>
              <a:rPr lang="en-GB" dirty="0" err="1">
                <a:latin typeface="HelveticaNeueLT Std" panose="020B0604020202020204" pitchFamily="34" charset="0"/>
                <a:ea typeface="Helvetica Neue Light"/>
                <a:cs typeface="Helvetica Neue Light"/>
                <a:sym typeface="Helvetica Neue Light"/>
              </a:rPr>
              <a:t>aliquip</a:t>
            </a:r>
            <a:r>
              <a:rPr lang="en-GB" dirty="0">
                <a:latin typeface="HelveticaNeueLT Std" panose="020B0604020202020204" pitchFamily="34" charset="0"/>
                <a:ea typeface="Helvetica Neue Light"/>
                <a:cs typeface="Helvetica Neue Light"/>
                <a:sym typeface="Helvetica Neue Light"/>
              </a:rPr>
              <a:t> ex </a:t>
            </a:r>
            <a:r>
              <a:rPr lang="en-GB" dirty="0" err="1">
                <a:latin typeface="HelveticaNeueLT Std" panose="020B0604020202020204" pitchFamily="34" charset="0"/>
                <a:ea typeface="Helvetica Neue Light"/>
                <a:cs typeface="Helvetica Neue Light"/>
                <a:sym typeface="Helvetica Neue Light"/>
              </a:rPr>
              <a:t>ea</a:t>
            </a:r>
            <a:r>
              <a:rPr lang="en-GB" dirty="0">
                <a:latin typeface="HelveticaNeueLT Std" panose="020B0604020202020204" pitchFamily="34" charset="0"/>
                <a:ea typeface="Helvetica Neue Light"/>
                <a:cs typeface="Helvetica Neue Light"/>
                <a:sym typeface="Helvetica Neue Light"/>
              </a:rPr>
              <a:t> </a:t>
            </a:r>
            <a:r>
              <a:rPr lang="en-GB" dirty="0" err="1">
                <a:latin typeface="HelveticaNeueLT Std" panose="020B0604020202020204" pitchFamily="34" charset="0"/>
                <a:ea typeface="Helvetica Neue Light"/>
                <a:cs typeface="Helvetica Neue Light"/>
                <a:sym typeface="Helvetica Neue Light"/>
              </a:rPr>
              <a:t>commodo</a:t>
            </a:r>
            <a:r>
              <a:rPr lang="en-GB" dirty="0">
                <a:latin typeface="HelveticaNeueLT Std" panose="020B0604020202020204" pitchFamily="34" charset="0"/>
                <a:ea typeface="Helvetica Neue Light"/>
                <a:cs typeface="Helvetica Neue Light"/>
                <a:sym typeface="Helvetica Neue Light"/>
              </a:rPr>
              <a:t> </a:t>
            </a:r>
            <a:r>
              <a:rPr lang="en-GB" dirty="0" err="1">
                <a:latin typeface="HelveticaNeueLT Std" panose="020B0604020202020204" pitchFamily="34" charset="0"/>
                <a:ea typeface="Helvetica Neue Light"/>
                <a:cs typeface="Helvetica Neue Light"/>
                <a:sym typeface="Helvetica Neue Light"/>
              </a:rPr>
              <a:t>consequat</a:t>
            </a:r>
            <a:r>
              <a:rPr lang="en-GB" dirty="0">
                <a:latin typeface="HelveticaNeueLT Std" panose="020B0604020202020204" pitchFamily="34" charset="0"/>
                <a:ea typeface="Helvetica Neue Light"/>
                <a:cs typeface="Helvetica Neue Light"/>
                <a:sym typeface="Helvetica Neue Light"/>
              </a:rPr>
              <a:t>. Duis </a:t>
            </a:r>
            <a:r>
              <a:rPr lang="en-GB" dirty="0" err="1">
                <a:latin typeface="HelveticaNeueLT Std" panose="020B0604020202020204" pitchFamily="34" charset="0"/>
                <a:ea typeface="Helvetica Neue Light"/>
                <a:cs typeface="Helvetica Neue Light"/>
                <a:sym typeface="Helvetica Neue Light"/>
              </a:rPr>
              <a:t>aute</a:t>
            </a:r>
            <a:r>
              <a:rPr lang="en-GB" dirty="0">
                <a:latin typeface="HelveticaNeueLT Std" panose="020B0604020202020204" pitchFamily="34" charset="0"/>
                <a:ea typeface="Helvetica Neue Light"/>
                <a:cs typeface="Helvetica Neue Light"/>
                <a:sym typeface="Helvetica Neue Light"/>
              </a:rPr>
              <a:t> </a:t>
            </a:r>
            <a:r>
              <a:rPr lang="en-GB" dirty="0" err="1">
                <a:latin typeface="HelveticaNeueLT Std" panose="020B0604020202020204" pitchFamily="34" charset="0"/>
                <a:ea typeface="Helvetica Neue Light"/>
                <a:cs typeface="Helvetica Neue Light"/>
                <a:sym typeface="Helvetica Neue Light"/>
              </a:rPr>
              <a:t>irure</a:t>
            </a:r>
            <a:r>
              <a:rPr lang="en-GB" dirty="0">
                <a:latin typeface="HelveticaNeueLT Std" panose="020B0604020202020204" pitchFamily="34" charset="0"/>
                <a:ea typeface="Helvetica Neue Light"/>
                <a:cs typeface="Helvetica Neue Light"/>
                <a:sym typeface="Helvetica Neue Light"/>
              </a:rPr>
              <a:t> </a:t>
            </a:r>
            <a:r>
              <a:rPr lang="en-GB" dirty="0" err="1">
                <a:latin typeface="HelveticaNeueLT Std" panose="020B0604020202020204" pitchFamily="34" charset="0"/>
                <a:ea typeface="Helvetica Neue Light"/>
                <a:cs typeface="Helvetica Neue Light"/>
                <a:sym typeface="Helvetica Neue Light"/>
              </a:rPr>
              <a:t>dolor</a:t>
            </a:r>
            <a:r>
              <a:rPr lang="en-GB" dirty="0">
                <a:latin typeface="HelveticaNeueLT Std" panose="020B0604020202020204" pitchFamily="34" charset="0"/>
                <a:ea typeface="Helvetica Neue Light"/>
                <a:cs typeface="Helvetica Neue Light"/>
                <a:sym typeface="Helvetica Neue Light"/>
              </a:rPr>
              <a:t> in </a:t>
            </a:r>
            <a:r>
              <a:rPr lang="en-GB" dirty="0" err="1">
                <a:latin typeface="HelveticaNeueLT Std" panose="020B0604020202020204" pitchFamily="34" charset="0"/>
                <a:ea typeface="Helvetica Neue Light"/>
                <a:cs typeface="Helvetica Neue Light"/>
                <a:sym typeface="Helvetica Neue Light"/>
              </a:rPr>
              <a:t>reprehenderit</a:t>
            </a:r>
            <a:r>
              <a:rPr lang="en-GB" dirty="0">
                <a:latin typeface="HelveticaNeueLT Std" panose="020B0604020202020204" pitchFamily="34" charset="0"/>
                <a:ea typeface="Helvetica Neue Light"/>
                <a:cs typeface="Helvetica Neue Light"/>
                <a:sym typeface="Helvetica Neue Light"/>
              </a:rPr>
              <a:t> in </a:t>
            </a:r>
            <a:r>
              <a:rPr lang="en-GB" dirty="0" err="1">
                <a:latin typeface="HelveticaNeueLT Std" panose="020B0604020202020204" pitchFamily="34" charset="0"/>
                <a:ea typeface="Helvetica Neue Light"/>
                <a:cs typeface="Helvetica Neue Light"/>
                <a:sym typeface="Helvetica Neue Light"/>
              </a:rPr>
              <a:t>voluptate</a:t>
            </a:r>
            <a:r>
              <a:rPr lang="en-GB" dirty="0">
                <a:latin typeface="HelveticaNeueLT Std" panose="020B0604020202020204" pitchFamily="34" charset="0"/>
                <a:ea typeface="Helvetica Neue Light"/>
                <a:cs typeface="Helvetica Neue Light"/>
                <a:sym typeface="Helvetica Neue Light"/>
              </a:rPr>
              <a:t> </a:t>
            </a:r>
            <a:r>
              <a:rPr lang="en-GB" dirty="0" err="1">
                <a:latin typeface="HelveticaNeueLT Std" panose="020B0604020202020204" pitchFamily="34" charset="0"/>
                <a:ea typeface="Helvetica Neue Light"/>
                <a:cs typeface="Helvetica Neue Light"/>
                <a:sym typeface="Helvetica Neue Light"/>
              </a:rPr>
              <a:t>velit</a:t>
            </a:r>
            <a:r>
              <a:rPr lang="en-GB" dirty="0">
                <a:latin typeface="HelveticaNeueLT Std" panose="020B0604020202020204" pitchFamily="34" charset="0"/>
                <a:ea typeface="Helvetica Neue Light"/>
                <a:cs typeface="Helvetica Neue Light"/>
                <a:sym typeface="Helvetica Neue Light"/>
              </a:rPr>
              <a:t> </a:t>
            </a:r>
            <a:r>
              <a:rPr lang="en-GB" dirty="0" err="1">
                <a:latin typeface="HelveticaNeueLT Std" panose="020B0604020202020204" pitchFamily="34" charset="0"/>
                <a:ea typeface="Helvetica Neue Light"/>
                <a:cs typeface="Helvetica Neue Light"/>
                <a:sym typeface="Helvetica Neue Light"/>
              </a:rPr>
              <a:t>esse</a:t>
            </a:r>
            <a:r>
              <a:rPr lang="en-GB" dirty="0">
                <a:latin typeface="HelveticaNeueLT Std" panose="020B0604020202020204" pitchFamily="34" charset="0"/>
                <a:ea typeface="Helvetica Neue Light"/>
                <a:cs typeface="Helvetica Neue Light"/>
                <a:sym typeface="Helvetica Neue Light"/>
              </a:rPr>
              <a:t> </a:t>
            </a:r>
            <a:r>
              <a:rPr lang="en-GB" dirty="0" err="1">
                <a:latin typeface="HelveticaNeueLT Std" panose="020B0604020202020204" pitchFamily="34" charset="0"/>
                <a:ea typeface="Helvetica Neue Light"/>
                <a:cs typeface="Helvetica Neue Light"/>
                <a:sym typeface="Helvetica Neue Light"/>
              </a:rPr>
              <a:t>cillum</a:t>
            </a:r>
            <a:r>
              <a:rPr lang="en-GB" dirty="0">
                <a:latin typeface="HelveticaNeueLT Std" panose="020B0604020202020204" pitchFamily="34" charset="0"/>
                <a:ea typeface="Helvetica Neue Light"/>
                <a:cs typeface="Helvetica Neue Light"/>
                <a:sym typeface="Helvetica Neue Light"/>
              </a:rPr>
              <a:t> dolore </a:t>
            </a:r>
            <a:r>
              <a:rPr lang="en-GB" dirty="0" err="1">
                <a:latin typeface="HelveticaNeueLT Std" panose="020B0604020202020204" pitchFamily="34" charset="0"/>
                <a:ea typeface="Helvetica Neue Light"/>
                <a:cs typeface="Helvetica Neue Light"/>
                <a:sym typeface="Helvetica Neue Light"/>
              </a:rPr>
              <a:t>eu</a:t>
            </a:r>
            <a:r>
              <a:rPr lang="en-GB" dirty="0">
                <a:latin typeface="HelveticaNeueLT Std" panose="020B0604020202020204" pitchFamily="34" charset="0"/>
                <a:ea typeface="Helvetica Neue Light"/>
                <a:cs typeface="Helvetica Neue Light"/>
                <a:sym typeface="Helvetica Neue Light"/>
              </a:rPr>
              <a:t> </a:t>
            </a:r>
            <a:r>
              <a:rPr lang="en-GB" dirty="0" err="1">
                <a:latin typeface="HelveticaNeueLT Std" panose="020B0604020202020204" pitchFamily="34" charset="0"/>
                <a:ea typeface="Helvetica Neue Light"/>
                <a:cs typeface="Helvetica Neue Light"/>
                <a:sym typeface="Helvetica Neue Light"/>
              </a:rPr>
              <a:t>fugiat</a:t>
            </a:r>
            <a:r>
              <a:rPr lang="en-GB" dirty="0">
                <a:latin typeface="HelveticaNeueLT Std" panose="020B0604020202020204" pitchFamily="34" charset="0"/>
                <a:ea typeface="Helvetica Neue Light"/>
                <a:cs typeface="Helvetica Neue Light"/>
                <a:sym typeface="Helvetica Neue Light"/>
              </a:rPr>
              <a:t> </a:t>
            </a:r>
            <a:r>
              <a:rPr lang="en-GB" dirty="0" err="1">
                <a:latin typeface="HelveticaNeueLT Std" panose="020B0604020202020204" pitchFamily="34" charset="0"/>
                <a:ea typeface="Helvetica Neue Light"/>
                <a:cs typeface="Helvetica Neue Light"/>
                <a:sym typeface="Helvetica Neue Light"/>
              </a:rPr>
              <a:t>nulla</a:t>
            </a:r>
            <a:r>
              <a:rPr lang="en-GB" dirty="0">
                <a:latin typeface="HelveticaNeueLT Std" panose="020B0604020202020204" pitchFamily="34" charset="0"/>
                <a:ea typeface="Helvetica Neue Light"/>
                <a:cs typeface="Helvetica Neue Light"/>
                <a:sym typeface="Helvetica Neue Light"/>
              </a:rPr>
              <a:t> </a:t>
            </a:r>
            <a:r>
              <a:rPr lang="en-GB" dirty="0" err="1">
                <a:latin typeface="HelveticaNeueLT Std" panose="020B0604020202020204" pitchFamily="34" charset="0"/>
                <a:ea typeface="Helvetica Neue Light"/>
                <a:cs typeface="Helvetica Neue Light"/>
                <a:sym typeface="Helvetica Neue Light"/>
              </a:rPr>
              <a:t>pariatur</a:t>
            </a:r>
            <a:r>
              <a:rPr lang="en-GB" dirty="0">
                <a:latin typeface="HelveticaNeueLT Std" panose="020B0604020202020204" pitchFamily="34" charset="0"/>
                <a:ea typeface="Helvetica Neue Light"/>
                <a:cs typeface="Helvetica Neue Light"/>
                <a:sym typeface="Helvetica Neue Light"/>
              </a:rPr>
              <a:t>.</a:t>
            </a:r>
            <a:endParaRPr dirty="0">
              <a:latin typeface="HelveticaNeueLT Std" panose="020B0604020202020204" pitchFamily="34" charset="0"/>
              <a:ea typeface="Helvetica Neue Light"/>
              <a:cs typeface="Helvetica Neue Light"/>
              <a:sym typeface="Helvetica Neue Light"/>
            </a:endParaRPr>
          </a:p>
        </p:txBody>
      </p:sp>
      <p:cxnSp>
        <p:nvCxnSpPr>
          <p:cNvPr id="1021" name="Google Shape;1021;p24"/>
          <p:cNvCxnSpPr/>
          <p:nvPr/>
        </p:nvCxnSpPr>
        <p:spPr>
          <a:xfrm rot="10800000">
            <a:off x="8346125" y="1316450"/>
            <a:ext cx="7924800" cy="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024" name="Google Shape;1024;p24"/>
          <p:cNvSpPr txBox="1">
            <a:spLocks noGrp="1"/>
          </p:cNvSpPr>
          <p:nvPr>
            <p:ph type="subTitle" idx="3"/>
          </p:nvPr>
        </p:nvSpPr>
        <p:spPr>
          <a:xfrm>
            <a:off x="1552823" y="3432600"/>
            <a:ext cx="3145200" cy="1886700"/>
          </a:xfrm>
          <a:prstGeom prst="rect">
            <a:avLst/>
          </a:prstGeom>
        </p:spPr>
        <p:txBody>
          <a:bodyPr spcFirstLastPara="1" wrap="square" lIns="182850" tIns="182850" rIns="182850" bIns="1828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2400"/>
              </a:spcAft>
              <a:buNone/>
            </a:pPr>
            <a:r>
              <a:rPr lang="en-GB" dirty="0">
                <a:latin typeface="HelveticaNeueLT Std" panose="020B0604020202020204" pitchFamily="34" charset="0"/>
              </a:rPr>
              <a:t>Línea </a:t>
            </a:r>
            <a:br>
              <a:rPr lang="en-GB" dirty="0">
                <a:latin typeface="HelveticaNeueLT Std" panose="020B0604020202020204" pitchFamily="34" charset="0"/>
              </a:rPr>
            </a:br>
            <a:r>
              <a:rPr lang="en-GB" dirty="0">
                <a:latin typeface="HelveticaNeueLT Std" panose="020B0604020202020204" pitchFamily="34" charset="0"/>
              </a:rPr>
              <a:t>de </a:t>
            </a:r>
            <a:r>
              <a:rPr lang="en-GB" dirty="0" err="1">
                <a:latin typeface="HelveticaNeueLT Std" panose="020B0604020202020204" pitchFamily="34" charset="0"/>
              </a:rPr>
              <a:t>acción</a:t>
            </a:r>
            <a:endParaRPr dirty="0">
              <a:latin typeface="HelveticaNeueLT Std" panose="020B0604020202020204" pitchFamily="34" charset="0"/>
            </a:endParaRPr>
          </a:p>
        </p:txBody>
      </p:sp>
      <p:sp>
        <p:nvSpPr>
          <p:cNvPr id="1025" name="Google Shape;1025;p24"/>
          <p:cNvSpPr txBox="1">
            <a:spLocks noGrp="1"/>
          </p:cNvSpPr>
          <p:nvPr>
            <p:ph type="body" idx="1"/>
          </p:nvPr>
        </p:nvSpPr>
        <p:spPr>
          <a:xfrm>
            <a:off x="1874769" y="8432375"/>
            <a:ext cx="1271400" cy="410700"/>
          </a:xfrm>
          <a:prstGeom prst="rect">
            <a:avLst/>
          </a:prstGeom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buNone/>
            </a:pPr>
            <a:r>
              <a:rPr lang="en-GB" sz="1800" dirty="0">
                <a:solidFill>
                  <a:schemeClr val="lt1"/>
                </a:solidFill>
                <a:latin typeface="HelveticaNeueLT Std" panose="020B0604020202020204" pitchFamily="34" charset="0"/>
              </a:rPr>
              <a:t>Keyword</a:t>
            </a:r>
            <a:endParaRPr sz="1800" dirty="0">
              <a:solidFill>
                <a:schemeClr val="lt1"/>
              </a:solidFill>
              <a:latin typeface="HelveticaNeueLT Std" panose="020B0604020202020204" pitchFamily="34" charset="0"/>
            </a:endParaRPr>
          </a:p>
        </p:txBody>
      </p:sp>
      <p:sp>
        <p:nvSpPr>
          <p:cNvPr id="1026" name="Google Shape;1026;p24"/>
          <p:cNvSpPr/>
          <p:nvPr/>
        </p:nvSpPr>
        <p:spPr>
          <a:xfrm>
            <a:off x="3392361" y="8421600"/>
            <a:ext cx="1480800" cy="432300"/>
          </a:xfrm>
          <a:prstGeom prst="roundRect">
            <a:avLst>
              <a:gd name="adj" fmla="val 50000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Helvetica Neue" panose="020B0604020202020204" pitchFamily="50" charset="0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027" name="Google Shape;1027;p24"/>
          <p:cNvSpPr txBox="1">
            <a:spLocks noGrp="1"/>
          </p:cNvSpPr>
          <p:nvPr>
            <p:ph type="body" idx="1"/>
          </p:nvPr>
        </p:nvSpPr>
        <p:spPr>
          <a:xfrm>
            <a:off x="3496980" y="8432375"/>
            <a:ext cx="1271400" cy="410700"/>
          </a:xfrm>
          <a:prstGeom prst="rect">
            <a:avLst/>
          </a:prstGeom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buNone/>
            </a:pPr>
            <a:r>
              <a:rPr lang="en-GB" sz="1800" dirty="0">
                <a:solidFill>
                  <a:schemeClr val="lt1"/>
                </a:solidFill>
                <a:latin typeface="HelveticaNeueLT Std" panose="020B0604020202020204" pitchFamily="34" charset="0"/>
              </a:rPr>
              <a:t>Keyword</a:t>
            </a:r>
            <a:endParaRPr sz="1800" dirty="0">
              <a:solidFill>
                <a:schemeClr val="lt1"/>
              </a:solidFill>
              <a:latin typeface="HelveticaNeueLT Std" panose="020B0604020202020204" pitchFamily="34" charset="0"/>
            </a:endParaRPr>
          </a:p>
        </p:txBody>
      </p:sp>
      <p:sp>
        <p:nvSpPr>
          <p:cNvPr id="1028" name="Google Shape;1028;p24"/>
          <p:cNvSpPr/>
          <p:nvPr/>
        </p:nvSpPr>
        <p:spPr>
          <a:xfrm>
            <a:off x="5014573" y="8421600"/>
            <a:ext cx="1480800" cy="432300"/>
          </a:xfrm>
          <a:prstGeom prst="roundRect">
            <a:avLst>
              <a:gd name="adj" fmla="val 50000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Helvetica Neue" panose="020B0604020202020204" pitchFamily="50" charset="0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029" name="Google Shape;1029;p24"/>
          <p:cNvSpPr txBox="1">
            <a:spLocks noGrp="1"/>
          </p:cNvSpPr>
          <p:nvPr>
            <p:ph type="body" idx="1"/>
          </p:nvPr>
        </p:nvSpPr>
        <p:spPr>
          <a:xfrm>
            <a:off x="5119191" y="8432375"/>
            <a:ext cx="1271400" cy="410700"/>
          </a:xfrm>
          <a:prstGeom prst="rect">
            <a:avLst/>
          </a:prstGeom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buNone/>
            </a:pPr>
            <a:r>
              <a:rPr lang="en-GB" sz="1800" dirty="0">
                <a:latin typeface="HelveticaNeueLT Std" panose="020B0604020202020204" pitchFamily="34" charset="0"/>
              </a:rPr>
              <a:t>Keyword</a:t>
            </a:r>
            <a:endParaRPr sz="1800" dirty="0">
              <a:latin typeface="HelveticaNeueLT Std" panose="020B0604020202020204" pitchFamily="34" charset="0"/>
            </a:endParaRPr>
          </a:p>
        </p:txBody>
      </p:sp>
      <p:sp>
        <p:nvSpPr>
          <p:cNvPr id="1030" name="Google Shape;1030;p24"/>
          <p:cNvSpPr/>
          <p:nvPr/>
        </p:nvSpPr>
        <p:spPr>
          <a:xfrm>
            <a:off x="6636784" y="8421600"/>
            <a:ext cx="1480800" cy="432300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Helvetica Neue" panose="020B0604020202020204" pitchFamily="50" charset="0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031" name="Google Shape;1031;p24"/>
          <p:cNvSpPr txBox="1">
            <a:spLocks noGrp="1"/>
          </p:cNvSpPr>
          <p:nvPr>
            <p:ph type="body" idx="1"/>
          </p:nvPr>
        </p:nvSpPr>
        <p:spPr>
          <a:xfrm>
            <a:off x="6741403" y="8432375"/>
            <a:ext cx="1271400" cy="410700"/>
          </a:xfrm>
          <a:prstGeom prst="rect">
            <a:avLst/>
          </a:prstGeom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buNone/>
            </a:pPr>
            <a:r>
              <a:rPr lang="en-GB" sz="1800" dirty="0">
                <a:solidFill>
                  <a:schemeClr val="lt1"/>
                </a:solidFill>
                <a:latin typeface="HelveticaNeueLT Std" panose="020B0604020202020204" pitchFamily="34" charset="0"/>
              </a:rPr>
              <a:t>Keyword</a:t>
            </a:r>
            <a:endParaRPr sz="1800" dirty="0">
              <a:solidFill>
                <a:schemeClr val="lt1"/>
              </a:solidFill>
              <a:latin typeface="HelveticaNeueLT Std" panose="020B0604020202020204" pitchFamily="34" charset="0"/>
            </a:endParaRPr>
          </a:p>
        </p:txBody>
      </p:sp>
      <p:sp>
        <p:nvSpPr>
          <p:cNvPr id="4" name="Google Shape;978;p22">
            <a:extLst>
              <a:ext uri="{FF2B5EF4-FFF2-40B4-BE49-F238E27FC236}">
                <a16:creationId xmlns:a16="http://schemas.microsoft.com/office/drawing/2014/main" id="{CA9D35C2-D554-2F29-1063-0CC1829A59D1}"/>
              </a:ext>
            </a:extLst>
          </p:cNvPr>
          <p:cNvSpPr txBox="1">
            <a:spLocks/>
          </p:cNvSpPr>
          <p:nvPr/>
        </p:nvSpPr>
        <p:spPr>
          <a:xfrm>
            <a:off x="1400431" y="872400"/>
            <a:ext cx="7021800" cy="114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850" tIns="182850" rIns="182850" bIns="18285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600"/>
              <a:buFont typeface="Helvetica Neue"/>
              <a:buNone/>
              <a:defRPr sz="4700" b="1" i="0" u="none" strike="noStrike" cap="none">
                <a:solidFill>
                  <a:schemeClr val="dk1"/>
                </a:solidFill>
                <a:latin typeface="Helvetica" panose="020B0604020202020204" pitchFamily="34" charset="0"/>
                <a:ea typeface="Helvetica Neue"/>
                <a:cs typeface="Helvetica" panose="020B0604020202020204" pitchFamily="34" charset="0"/>
                <a:sym typeface="Helvetica Neue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600"/>
              <a:buFont typeface="Helvetica Neue"/>
              <a:buNone/>
              <a:defRPr sz="5600" b="1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600"/>
              <a:buFont typeface="Helvetica Neue"/>
              <a:buNone/>
              <a:defRPr sz="5600" b="1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600"/>
              <a:buFont typeface="Helvetica Neue"/>
              <a:buNone/>
              <a:defRPr sz="5600" b="1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600"/>
              <a:buFont typeface="Helvetica Neue"/>
              <a:buNone/>
              <a:defRPr sz="5600" b="1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600"/>
              <a:buFont typeface="Helvetica Neue"/>
              <a:buNone/>
              <a:defRPr sz="5600" b="1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600"/>
              <a:buFont typeface="Helvetica Neue"/>
              <a:buNone/>
              <a:defRPr sz="5600" b="1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600"/>
              <a:buFont typeface="Helvetica Neue"/>
              <a:buNone/>
              <a:defRPr sz="5600" b="1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600"/>
              <a:buFont typeface="Helvetica Neue"/>
              <a:buNone/>
              <a:defRPr sz="5600" b="1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r>
              <a:rPr lang="en-GB" b="0" dirty="0" err="1">
                <a:latin typeface="HelveticaNeueLT Std Med" panose="020B0604020202020204" pitchFamily="34" charset="0"/>
              </a:rPr>
              <a:t>Título</a:t>
            </a:r>
            <a:r>
              <a:rPr lang="en-GB" b="0" dirty="0">
                <a:latin typeface="HelveticaNeueLT Std Med" panose="020B0604020202020204" pitchFamily="34" charset="0"/>
              </a:rPr>
              <a:t> de la </a:t>
            </a:r>
            <a:r>
              <a:rPr lang="en-GB" b="0" dirty="0" err="1">
                <a:latin typeface="HelveticaNeueLT Std Med" panose="020B0604020202020204" pitchFamily="34" charset="0"/>
              </a:rPr>
              <a:t>diapositiva</a:t>
            </a:r>
            <a:endParaRPr lang="en-GB" b="0" dirty="0">
              <a:latin typeface="HelveticaNeueLT Std Med" panose="020B0604020202020204" pitchFamily="34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6" name="Google Shape;1036;p25"/>
          <p:cNvSpPr txBox="1">
            <a:spLocks noGrp="1"/>
          </p:cNvSpPr>
          <p:nvPr>
            <p:ph type="title"/>
          </p:nvPr>
        </p:nvSpPr>
        <p:spPr>
          <a:xfrm>
            <a:off x="1255650" y="6545900"/>
            <a:ext cx="10306800" cy="3361800"/>
          </a:xfrm>
          <a:prstGeom prst="rect">
            <a:avLst/>
          </a:prstGeom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b="0" dirty="0" err="1">
                <a:solidFill>
                  <a:schemeClr val="bg1"/>
                </a:solidFill>
                <a:latin typeface="HelveticaNeueLT Std Med" panose="020B0604020202020204" pitchFamily="34" charset="0"/>
              </a:rPr>
              <a:t>Supertítulo</a:t>
            </a:r>
            <a:br>
              <a:rPr lang="en-GB" b="0" dirty="0">
                <a:solidFill>
                  <a:schemeClr val="bg1"/>
                </a:solidFill>
                <a:latin typeface="HelveticaNeueLT Std Med" panose="020B0604020202020204" pitchFamily="34" charset="0"/>
              </a:rPr>
            </a:br>
            <a:r>
              <a:rPr lang="en-GB" b="0" dirty="0">
                <a:solidFill>
                  <a:schemeClr val="bg1"/>
                </a:solidFill>
                <a:latin typeface="HelveticaNeueLT Std Med" panose="020B0604020202020204" pitchFamily="34" charset="0"/>
              </a:rPr>
              <a:t>de </a:t>
            </a:r>
            <a:r>
              <a:rPr lang="en-GB" b="0" dirty="0" err="1">
                <a:solidFill>
                  <a:schemeClr val="bg1"/>
                </a:solidFill>
                <a:latin typeface="HelveticaNeueLT Std Med" panose="020B0604020202020204" pitchFamily="34" charset="0"/>
              </a:rPr>
              <a:t>sección</a:t>
            </a:r>
            <a:endParaRPr b="0" dirty="0">
              <a:solidFill>
                <a:schemeClr val="bg1"/>
              </a:solidFill>
              <a:latin typeface="HelveticaNeueLT Std Med" panose="020B0604020202020204" pitchFamily="34" charset="0"/>
            </a:endParaRPr>
          </a:p>
        </p:txBody>
      </p:sp>
      <p:sp>
        <p:nvSpPr>
          <p:cNvPr id="1037" name="Google Shape;1037;p25"/>
          <p:cNvSpPr/>
          <p:nvPr/>
        </p:nvSpPr>
        <p:spPr>
          <a:xfrm>
            <a:off x="1440000" y="719975"/>
            <a:ext cx="3178924" cy="1769349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1" i="0" dirty="0">
                <a:ln w="19050" cap="flat" cmpd="sng">
                  <a:solidFill>
                    <a:schemeClr val="bg1"/>
                  </a:solidFill>
                  <a:prstDash val="solid"/>
                  <a:round/>
                  <a:headEnd type="none" w="sm" len="sm"/>
                  <a:tailEnd type="none" w="sm" len="sm"/>
                </a:ln>
                <a:noFill/>
                <a:latin typeface="HelveticaNeueLT Std Med" panose="020B0604020202020204" pitchFamily="34" charset="0"/>
                <a:cs typeface="Helvetica" panose="020B0604020202020204" pitchFamily="34" charset="0"/>
              </a:rPr>
              <a:t>02</a:t>
            </a:r>
            <a:r>
              <a:rPr b="1" i="0" dirty="0">
                <a:ln w="19050" cap="flat" cmpd="sng">
                  <a:solidFill>
                    <a:schemeClr val="bg1"/>
                  </a:solidFill>
                  <a:prstDash val="solid"/>
                  <a:round/>
                  <a:headEnd type="none" w="sm" len="sm"/>
                  <a:tailEnd type="none" w="sm" len="sm"/>
                </a:ln>
                <a:noFill/>
                <a:latin typeface="HelveticaNeueLT Std Med" panose="020B0604020202020204" pitchFamily="34" charset="0"/>
              </a:rPr>
              <a:t>.</a:t>
            </a:r>
          </a:p>
        </p:txBody>
      </p:sp>
      <p:pic>
        <p:nvPicPr>
          <p:cNvPr id="1038" name="Google Shape;1038;p25" title="3chicas.gif"/>
          <p:cNvPicPr preferRelativeResize="0">
            <a:picLocks noGrp="1"/>
          </p:cNvPicPr>
          <p:nvPr>
            <p:ph type="pic" idx="2"/>
          </p:nvPr>
        </p:nvPicPr>
        <p:blipFill rotWithShape="1">
          <a:blip r:embed="rId3">
            <a:alphaModFix/>
          </a:blip>
          <a:srcRect l="17592" r="17586"/>
          <a:stretch/>
        </p:blipFill>
        <p:spPr>
          <a:xfrm>
            <a:off x="11562575" y="3030225"/>
            <a:ext cx="6298800" cy="5466000"/>
          </a:xfrm>
          <a:prstGeom prst="roundRect">
            <a:avLst>
              <a:gd name="adj" fmla="val 9965"/>
            </a:avLst>
          </a:prstGeom>
        </p:spPr>
      </p:pic>
      <p:pic>
        <p:nvPicPr>
          <p:cNvPr id="1039" name="Google Shape;1039;p25" title="bublles-02.gif"/>
          <p:cNvPicPr preferRelativeResize="0">
            <a:picLocks noGrp="1"/>
          </p:cNvPicPr>
          <p:nvPr>
            <p:ph type="pic" idx="3"/>
          </p:nvPr>
        </p:nvPicPr>
        <p:blipFill rotWithShape="1">
          <a:blip r:embed="rId4">
            <a:alphaModFix/>
          </a:blip>
          <a:srcRect l="17592" r="17586"/>
          <a:stretch/>
        </p:blipFill>
        <p:spPr>
          <a:xfrm>
            <a:off x="11562575" y="-2776950"/>
            <a:ext cx="6298800" cy="5466000"/>
          </a:xfrm>
          <a:prstGeom prst="roundRect">
            <a:avLst>
              <a:gd name="adj" fmla="val 9965"/>
            </a:avLst>
          </a:prstGeom>
        </p:spPr>
      </p:pic>
      <p:pic>
        <p:nvPicPr>
          <p:cNvPr id="1040" name="Google Shape;1040;p25" title="gold-bubble.gif"/>
          <p:cNvPicPr preferRelativeResize="0">
            <a:picLocks noGrp="1"/>
          </p:cNvPicPr>
          <p:nvPr>
            <p:ph type="pic" idx="4"/>
          </p:nvPr>
        </p:nvPicPr>
        <p:blipFill rotWithShape="1">
          <a:blip r:embed="rId5">
            <a:alphaModFix/>
          </a:blip>
          <a:srcRect l="17592" r="17586"/>
          <a:stretch/>
        </p:blipFill>
        <p:spPr>
          <a:xfrm>
            <a:off x="11562575" y="8837400"/>
            <a:ext cx="6298800" cy="5466000"/>
          </a:xfrm>
          <a:prstGeom prst="roundRect">
            <a:avLst>
              <a:gd name="adj" fmla="val 9965"/>
            </a:avLst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45" name="Google Shape;1045;p26" title="chica-crema-ojo.gif"/>
          <p:cNvPicPr preferRelativeResize="0">
            <a:picLocks noGrp="1"/>
          </p:cNvPicPr>
          <p:nvPr>
            <p:ph type="pic" idx="2"/>
          </p:nvPr>
        </p:nvPicPr>
        <p:blipFill rotWithShape="1">
          <a:blip r:embed="rId3">
            <a:alphaModFix/>
          </a:blip>
          <a:srcRect l="35133" r="35133"/>
          <a:stretch/>
        </p:blipFill>
        <p:spPr>
          <a:xfrm>
            <a:off x="12673613" y="503525"/>
            <a:ext cx="4905300" cy="9279900"/>
          </a:xfrm>
          <a:prstGeom prst="roundRect">
            <a:avLst>
              <a:gd name="adj" fmla="val 16667"/>
            </a:avLst>
          </a:prstGeom>
        </p:spPr>
      </p:pic>
      <p:pic>
        <p:nvPicPr>
          <p:cNvPr id="1046" name="Google Shape;1046;p26" title="bubbles 03.gif"/>
          <p:cNvPicPr preferRelativeResize="0">
            <a:picLocks noGrp="1"/>
          </p:cNvPicPr>
          <p:nvPr>
            <p:ph type="pic" idx="3"/>
          </p:nvPr>
        </p:nvPicPr>
        <p:blipFill rotWithShape="1">
          <a:blip r:embed="rId4">
            <a:alphaModFix/>
          </a:blip>
          <a:srcRect l="11948" r="11948"/>
          <a:stretch/>
        </p:blipFill>
        <p:spPr>
          <a:xfrm>
            <a:off x="1450913" y="503525"/>
            <a:ext cx="4905300" cy="3625500"/>
          </a:xfrm>
          <a:prstGeom prst="roundRect">
            <a:avLst>
              <a:gd name="adj" fmla="val 16667"/>
            </a:avLst>
          </a:prstGeom>
        </p:spPr>
      </p:pic>
      <p:pic>
        <p:nvPicPr>
          <p:cNvPr id="1047" name="Google Shape;1047;p26" title="3chicas.gif"/>
          <p:cNvPicPr preferRelativeResize="0">
            <a:picLocks noGrp="1"/>
          </p:cNvPicPr>
          <p:nvPr>
            <p:ph type="pic" idx="4"/>
          </p:nvPr>
        </p:nvPicPr>
        <p:blipFill rotWithShape="1">
          <a:blip r:embed="rId5">
            <a:alphaModFix/>
          </a:blip>
          <a:srcRect l="7192" r="7183"/>
          <a:stretch/>
        </p:blipFill>
        <p:spPr>
          <a:xfrm>
            <a:off x="1450913" y="4611856"/>
            <a:ext cx="7872300" cy="5171700"/>
          </a:xfrm>
          <a:prstGeom prst="roundRect">
            <a:avLst>
              <a:gd name="adj" fmla="val 16667"/>
            </a:avLst>
          </a:prstGeom>
        </p:spPr>
      </p:pic>
      <p:pic>
        <p:nvPicPr>
          <p:cNvPr id="1048" name="Google Shape;1048;p26" title="cream-face-woman-cosmetic-healthy-skin-care-beauty-2025-02-10-01-21-48-utc.jpg"/>
          <p:cNvPicPr preferRelativeResize="0">
            <a:picLocks noGrp="1"/>
          </p:cNvPicPr>
          <p:nvPr>
            <p:ph type="pic" idx="5"/>
          </p:nvPr>
        </p:nvPicPr>
        <p:blipFill rotWithShape="1">
          <a:blip r:embed="rId6">
            <a:alphaModFix/>
          </a:blip>
          <a:srcRect l="22337" r="22343"/>
          <a:stretch/>
        </p:blipFill>
        <p:spPr>
          <a:xfrm>
            <a:off x="6739813" y="503525"/>
            <a:ext cx="2583300" cy="3625500"/>
          </a:xfrm>
          <a:prstGeom prst="roundRect">
            <a:avLst>
              <a:gd name="adj" fmla="val 16667"/>
            </a:avLst>
          </a:prstGeom>
        </p:spPr>
      </p:pic>
      <p:pic>
        <p:nvPicPr>
          <p:cNvPr id="1049" name="Google Shape;1049;p26" title="droper.gif"/>
          <p:cNvPicPr preferRelativeResize="0">
            <a:picLocks noGrp="1"/>
          </p:cNvPicPr>
          <p:nvPr>
            <p:ph type="pic" idx="6"/>
          </p:nvPr>
        </p:nvPicPr>
        <p:blipFill rotWithShape="1">
          <a:blip r:embed="rId7">
            <a:alphaModFix/>
          </a:blip>
          <a:srcRect l="26691" r="48869"/>
          <a:stretch/>
        </p:blipFill>
        <p:spPr>
          <a:xfrm>
            <a:off x="9706713" y="503525"/>
            <a:ext cx="2583300" cy="5946000"/>
          </a:xfrm>
          <a:prstGeom prst="roundRect">
            <a:avLst>
              <a:gd name="adj" fmla="val 16667"/>
            </a:avLst>
          </a:prstGeom>
        </p:spPr>
      </p:pic>
      <p:pic>
        <p:nvPicPr>
          <p:cNvPr id="1050" name="Google Shape;1050;p26" title="smiling-young-caucasian-woman-terry-bathrobe-squints-applies-transparent-patches-eyes-white-background-home-spa-facial-concept.jpg"/>
          <p:cNvPicPr preferRelativeResize="0">
            <a:picLocks noGrp="1"/>
          </p:cNvPicPr>
          <p:nvPr>
            <p:ph type="pic" idx="7"/>
          </p:nvPr>
        </p:nvPicPr>
        <p:blipFill rotWithShape="1">
          <a:blip r:embed="rId8">
            <a:alphaModFix/>
          </a:blip>
          <a:srcRect l="21317" r="21317"/>
          <a:stretch/>
        </p:blipFill>
        <p:spPr>
          <a:xfrm>
            <a:off x="9706713" y="6780141"/>
            <a:ext cx="2583300" cy="3003600"/>
          </a:xfrm>
          <a:prstGeom prst="roundRect">
            <a:avLst>
              <a:gd name="adj" fmla="val 16667"/>
            </a:avLst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55" name="Google Shape;1055;p27" title="1.png"/>
          <p:cNvPicPr preferRelativeResize="0"/>
          <p:nvPr/>
        </p:nvPicPr>
        <p:blipFill rotWithShape="1">
          <a:blip r:embed="rId3">
            <a:alphaModFix/>
          </a:blip>
          <a:srcRect t="10398" b="10406"/>
          <a:stretch/>
        </p:blipFill>
        <p:spPr>
          <a:xfrm rot="5399886">
            <a:off x="-1078644" y="5720712"/>
            <a:ext cx="9084600" cy="4047000"/>
          </a:xfrm>
          <a:prstGeom prst="roundRect">
            <a:avLst>
              <a:gd name="adj" fmla="val 17682"/>
            </a:avLst>
          </a:prstGeom>
          <a:solidFill>
            <a:schemeClr val="lt1"/>
          </a:solidFill>
          <a:ln>
            <a:noFill/>
          </a:ln>
        </p:spPr>
      </p:pic>
      <p:sp>
        <p:nvSpPr>
          <p:cNvPr id="1056" name="Google Shape;1056;p27"/>
          <p:cNvSpPr txBox="1">
            <a:spLocks noGrp="1"/>
          </p:cNvSpPr>
          <p:nvPr>
            <p:ph type="title"/>
          </p:nvPr>
        </p:nvSpPr>
        <p:spPr>
          <a:xfrm>
            <a:off x="7393125" y="1931350"/>
            <a:ext cx="10174800" cy="2819100"/>
          </a:xfrm>
          <a:prstGeom prst="rect">
            <a:avLst/>
          </a:prstGeom>
        </p:spPr>
        <p:txBody>
          <a:bodyPr spcFirstLastPara="1" wrap="square" lIns="182850" tIns="182850" rIns="182850" bIns="18285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dirty="0">
                <a:latin typeface="HelveticaNeueLT Std" panose="020B0604020202020204" pitchFamily="34" charset="0"/>
              </a:rPr>
              <a:t>Producto </a:t>
            </a:r>
            <a:endParaRPr dirty="0">
              <a:latin typeface="HelveticaNeueLT Std" panose="020B0604020202020204" pitchFamily="34" charset="0"/>
            </a:endParaRPr>
          </a:p>
        </p:txBody>
      </p:sp>
      <p:sp>
        <p:nvSpPr>
          <p:cNvPr id="1057" name="Google Shape;1057;p27"/>
          <p:cNvSpPr/>
          <p:nvPr/>
        </p:nvSpPr>
        <p:spPr>
          <a:xfrm>
            <a:off x="4166950" y="8883050"/>
            <a:ext cx="12104100" cy="432300"/>
          </a:xfrm>
          <a:prstGeom prst="roundRect">
            <a:avLst>
              <a:gd name="adj" fmla="val 50000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Helvetica Neue" panose="020B0604020202020204" pitchFamily="50" charset="0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058" name="Google Shape;1058;p27"/>
          <p:cNvSpPr txBox="1">
            <a:spLocks noGrp="1"/>
          </p:cNvSpPr>
          <p:nvPr>
            <p:ph type="body" idx="1"/>
          </p:nvPr>
        </p:nvSpPr>
        <p:spPr>
          <a:xfrm>
            <a:off x="5487000" y="8956150"/>
            <a:ext cx="10628400" cy="286200"/>
          </a:xfrm>
          <a:prstGeom prst="rect">
            <a:avLst/>
          </a:prstGeom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buNone/>
            </a:pPr>
            <a:r>
              <a:rPr lang="en-GB" i="0" dirty="0">
                <a:latin typeface="Helvetica Neue " panose="02000503040000090004" pitchFamily="50" charset="-52"/>
              </a:rPr>
              <a:t>Piel </a:t>
            </a:r>
            <a:r>
              <a:rPr lang="en-GB" i="0" dirty="0" err="1">
                <a:latin typeface="Helvetica Neue " panose="02000503040000090004" pitchFamily="50" charset="-52"/>
              </a:rPr>
              <a:t>dañada</a:t>
            </a:r>
            <a:r>
              <a:rPr lang="en-GB" i="0" dirty="0">
                <a:latin typeface="Helvetica Neue " panose="02000503040000090004" pitchFamily="50" charset="-52"/>
              </a:rPr>
              <a:t> y </a:t>
            </a:r>
            <a:r>
              <a:rPr lang="en-GB" i="0" dirty="0" err="1">
                <a:latin typeface="Helvetica Neue " panose="02000503040000090004" pitchFamily="50" charset="-52"/>
              </a:rPr>
              <a:t>asfixiada</a:t>
            </a:r>
            <a:r>
              <a:rPr lang="en-GB" i="0" dirty="0">
                <a:latin typeface="Helvetica Neue " panose="02000503040000090004" pitchFamily="50" charset="-52"/>
              </a:rPr>
              <a:t>, </a:t>
            </a:r>
            <a:r>
              <a:rPr lang="en-GB" i="0" dirty="0" err="1">
                <a:latin typeface="Helvetica Neue " panose="02000503040000090004" pitchFamily="50" charset="-52"/>
              </a:rPr>
              <a:t>fotoenvejecimiento</a:t>
            </a:r>
            <a:endParaRPr i="0" dirty="0">
              <a:latin typeface="Helvetica Neue " panose="02000503040000090004" pitchFamily="50" charset="-52"/>
            </a:endParaRPr>
          </a:p>
        </p:txBody>
      </p:sp>
      <p:sp>
        <p:nvSpPr>
          <p:cNvPr id="1059" name="Google Shape;1059;p27"/>
          <p:cNvSpPr txBox="1">
            <a:spLocks noGrp="1"/>
          </p:cNvSpPr>
          <p:nvPr>
            <p:ph type="title" idx="2"/>
          </p:nvPr>
        </p:nvSpPr>
        <p:spPr>
          <a:xfrm>
            <a:off x="1248031" y="720000"/>
            <a:ext cx="7021800" cy="1145400"/>
          </a:xfrm>
          <a:prstGeom prst="rect">
            <a:avLst/>
          </a:prstGeom>
        </p:spPr>
        <p:txBody>
          <a:bodyPr spcFirstLastPara="1" wrap="square" lIns="182850" tIns="182850" rIns="182850" bIns="1828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>
                <a:latin typeface="HelveticaNeueLT Std Med" panose="020B0604020202020204" pitchFamily="34" charset="0"/>
              </a:rPr>
              <a:t>Línea de </a:t>
            </a:r>
            <a:r>
              <a:rPr lang="en-GB" dirty="0" err="1">
                <a:latin typeface="HelveticaNeueLT Std Med" panose="020B0604020202020204" pitchFamily="34" charset="0"/>
              </a:rPr>
              <a:t>producto</a:t>
            </a:r>
            <a:r>
              <a:rPr lang="en-GB" dirty="0">
                <a:latin typeface="HelveticaNeueLT Std Med" panose="020B0604020202020204" pitchFamily="34" charset="0"/>
              </a:rPr>
              <a:t> X</a:t>
            </a:r>
            <a:endParaRPr dirty="0">
              <a:latin typeface="HelveticaNeueLT Std Med" panose="020B0604020202020204" pitchFamily="34" charset="0"/>
            </a:endParaRPr>
          </a:p>
        </p:txBody>
      </p:sp>
      <p:cxnSp>
        <p:nvCxnSpPr>
          <p:cNvPr id="1061" name="Google Shape;1061;p27"/>
          <p:cNvCxnSpPr/>
          <p:nvPr/>
        </p:nvCxnSpPr>
        <p:spPr>
          <a:xfrm rot="10800000">
            <a:off x="7416725" y="1316450"/>
            <a:ext cx="8854200" cy="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grpSp>
        <p:nvGrpSpPr>
          <p:cNvPr id="1062" name="Google Shape;1062;p27"/>
          <p:cNvGrpSpPr/>
          <p:nvPr/>
        </p:nvGrpSpPr>
        <p:grpSpPr>
          <a:xfrm>
            <a:off x="4387588" y="8956114"/>
            <a:ext cx="742692" cy="286156"/>
            <a:chOff x="5231437" y="4865371"/>
            <a:chExt cx="2393463" cy="922191"/>
          </a:xfrm>
        </p:grpSpPr>
        <p:cxnSp>
          <p:nvCxnSpPr>
            <p:cNvPr id="1063" name="Google Shape;1063;p27"/>
            <p:cNvCxnSpPr/>
            <p:nvPr/>
          </p:nvCxnSpPr>
          <p:spPr>
            <a:xfrm>
              <a:off x="5231437" y="5327200"/>
              <a:ext cx="2389800" cy="0"/>
            </a:xfrm>
            <a:prstGeom prst="straightConnector1">
              <a:avLst/>
            </a:prstGeom>
            <a:noFill/>
            <a:ln w="19050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4" name="Google Shape;1064;p27"/>
            <p:cNvCxnSpPr/>
            <p:nvPr/>
          </p:nvCxnSpPr>
          <p:spPr>
            <a:xfrm flipH="1">
              <a:off x="7157200" y="5319862"/>
              <a:ext cx="467700" cy="467700"/>
            </a:xfrm>
            <a:prstGeom prst="straightConnector1">
              <a:avLst/>
            </a:prstGeom>
            <a:noFill/>
            <a:ln w="19050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5" name="Google Shape;1065;p27"/>
            <p:cNvCxnSpPr/>
            <p:nvPr/>
          </p:nvCxnSpPr>
          <p:spPr>
            <a:xfrm>
              <a:off x="7157200" y="4865371"/>
              <a:ext cx="467700" cy="467700"/>
            </a:xfrm>
            <a:prstGeom prst="straightConnector1">
              <a:avLst/>
            </a:prstGeom>
            <a:noFill/>
            <a:ln w="19050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066" name="Google Shape;1066;p27"/>
          <p:cNvSpPr txBox="1">
            <a:spLocks noGrp="1"/>
          </p:cNvSpPr>
          <p:nvPr>
            <p:ph type="body" idx="3"/>
          </p:nvPr>
        </p:nvSpPr>
        <p:spPr>
          <a:xfrm>
            <a:off x="7416725" y="4864469"/>
            <a:ext cx="4621500" cy="3324300"/>
          </a:xfrm>
          <a:prstGeom prst="rect">
            <a:avLst/>
          </a:prstGeom>
        </p:spPr>
        <p:txBody>
          <a:bodyPr spcFirstLastPara="1" wrap="square" lIns="182850" tIns="182850" rIns="182850" bIns="1828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b="1" dirty="0" err="1">
                <a:latin typeface="HelveticaNeueLT Std" panose="020B0604020202020204" pitchFamily="34" charset="0"/>
              </a:rPr>
              <a:t>Beneficios</a:t>
            </a:r>
            <a:r>
              <a:rPr lang="en-GB" b="1" dirty="0">
                <a:latin typeface="HelveticaNeueLT Std" panose="020B0604020202020204" pitchFamily="34" charset="0"/>
              </a:rPr>
              <a:t>:</a:t>
            </a:r>
            <a:endParaRPr b="1" dirty="0">
              <a:latin typeface="HelveticaNeueLT Std" panose="020B0604020202020204" pitchFamily="34" charset="0"/>
            </a:endParaRPr>
          </a:p>
          <a:p>
            <a:pPr marL="0" lvl="0" indent="0" algn="l" rtl="0">
              <a:spcBef>
                <a:spcPts val="2400"/>
              </a:spcBef>
              <a:spcAft>
                <a:spcPts val="0"/>
              </a:spcAft>
              <a:buNone/>
            </a:pPr>
            <a:r>
              <a:rPr lang="en-GB" dirty="0">
                <a:latin typeface="HelveticaNeueLT Std" panose="020B0604020202020204" pitchFamily="34" charset="0"/>
                <a:ea typeface="Helvetica Neue Light"/>
                <a:sym typeface="Helvetica Neue Light"/>
              </a:rPr>
              <a:t>✔ Lorem ipsum </a:t>
            </a:r>
            <a:r>
              <a:rPr lang="en-GB" dirty="0" err="1">
                <a:latin typeface="HelveticaNeueLT Std" panose="020B0604020202020204" pitchFamily="34" charset="0"/>
                <a:ea typeface="Helvetica Neue Light"/>
                <a:sym typeface="Helvetica Neue Light"/>
              </a:rPr>
              <a:t>dolor</a:t>
            </a:r>
            <a:r>
              <a:rPr lang="en-GB" dirty="0">
                <a:latin typeface="HelveticaNeueLT Std" panose="020B0604020202020204" pitchFamily="34" charset="0"/>
                <a:ea typeface="Helvetica Neue Light"/>
                <a:sym typeface="Helvetica Neue Light"/>
              </a:rPr>
              <a:t> sit </a:t>
            </a:r>
            <a:r>
              <a:rPr lang="en-GB" dirty="0" err="1">
                <a:latin typeface="HelveticaNeueLT Std" panose="020B0604020202020204" pitchFamily="34" charset="0"/>
                <a:ea typeface="Helvetica Neue Light"/>
                <a:sym typeface="Helvetica Neue Light"/>
              </a:rPr>
              <a:t>amet</a:t>
            </a:r>
            <a:endParaRPr dirty="0">
              <a:latin typeface="HelveticaNeueLT Std" panose="020B0604020202020204" pitchFamily="34" charset="0"/>
              <a:ea typeface="Helvetica Neue Light"/>
              <a:sym typeface="Helvetica Neue Light"/>
            </a:endParaRPr>
          </a:p>
          <a:p>
            <a:pPr marL="0" lvl="0" indent="0" algn="l" rtl="0">
              <a:spcBef>
                <a:spcPts val="2400"/>
              </a:spcBef>
              <a:spcAft>
                <a:spcPts val="0"/>
              </a:spcAft>
              <a:buNone/>
            </a:pPr>
            <a:r>
              <a:rPr lang="en-GB" dirty="0">
                <a:latin typeface="HelveticaNeueLT Std" panose="020B0604020202020204" pitchFamily="34" charset="0"/>
                <a:ea typeface="Helvetica Neue Light"/>
                <a:sym typeface="Helvetica Neue Light"/>
              </a:rPr>
              <a:t>✔ Lorem ipsum </a:t>
            </a:r>
            <a:r>
              <a:rPr lang="en-GB" dirty="0" err="1">
                <a:latin typeface="HelveticaNeueLT Std" panose="020B0604020202020204" pitchFamily="34" charset="0"/>
                <a:ea typeface="Helvetica Neue Light"/>
                <a:sym typeface="Helvetica Neue Light"/>
              </a:rPr>
              <a:t>dolor</a:t>
            </a:r>
            <a:r>
              <a:rPr lang="en-GB" dirty="0">
                <a:latin typeface="HelveticaNeueLT Std" panose="020B0604020202020204" pitchFamily="34" charset="0"/>
                <a:ea typeface="Helvetica Neue Light"/>
                <a:sym typeface="Helvetica Neue Light"/>
              </a:rPr>
              <a:t> sit </a:t>
            </a:r>
            <a:r>
              <a:rPr lang="en-GB" dirty="0" err="1">
                <a:latin typeface="HelveticaNeueLT Std" panose="020B0604020202020204" pitchFamily="34" charset="0"/>
                <a:ea typeface="Helvetica Neue Light"/>
                <a:sym typeface="Helvetica Neue Light"/>
              </a:rPr>
              <a:t>amet</a:t>
            </a:r>
            <a:endParaRPr dirty="0">
              <a:latin typeface="HelveticaNeueLT Std" panose="020B0604020202020204" pitchFamily="34" charset="0"/>
              <a:ea typeface="Helvetica Neue Light"/>
              <a:sym typeface="Helvetica Neue Light"/>
            </a:endParaRPr>
          </a:p>
          <a:p>
            <a:pPr marL="0" lvl="0" indent="0" algn="l" rtl="0">
              <a:spcBef>
                <a:spcPts val="2400"/>
              </a:spcBef>
              <a:spcAft>
                <a:spcPts val="0"/>
              </a:spcAft>
              <a:buNone/>
            </a:pPr>
            <a:r>
              <a:rPr lang="en-GB" dirty="0">
                <a:latin typeface="HelveticaNeueLT Std" panose="020B0604020202020204" pitchFamily="34" charset="0"/>
                <a:ea typeface="Helvetica Neue Light"/>
                <a:sym typeface="Helvetica Neue Light"/>
              </a:rPr>
              <a:t>✔ Lorem ipsum </a:t>
            </a:r>
            <a:r>
              <a:rPr lang="en-GB" dirty="0" err="1">
                <a:latin typeface="HelveticaNeueLT Std" panose="020B0604020202020204" pitchFamily="34" charset="0"/>
                <a:ea typeface="Helvetica Neue Light"/>
                <a:sym typeface="Helvetica Neue Light"/>
              </a:rPr>
              <a:t>dolor</a:t>
            </a:r>
            <a:r>
              <a:rPr lang="en-GB" dirty="0">
                <a:latin typeface="HelveticaNeueLT Std" panose="020B0604020202020204" pitchFamily="34" charset="0"/>
                <a:ea typeface="Helvetica Neue Light"/>
                <a:sym typeface="Helvetica Neue Light"/>
              </a:rPr>
              <a:t> sit </a:t>
            </a:r>
            <a:r>
              <a:rPr lang="en-GB" dirty="0" err="1">
                <a:latin typeface="HelveticaNeueLT Std" panose="020B0604020202020204" pitchFamily="34" charset="0"/>
                <a:ea typeface="Helvetica Neue Light"/>
                <a:sym typeface="Helvetica Neue Light"/>
              </a:rPr>
              <a:t>amet</a:t>
            </a:r>
            <a:endParaRPr dirty="0">
              <a:latin typeface="HelveticaNeueLT Std" panose="020B0604020202020204" pitchFamily="34" charset="0"/>
              <a:ea typeface="Helvetica Neue Light"/>
              <a:sym typeface="Helvetica Neue Light"/>
            </a:endParaRPr>
          </a:p>
          <a:p>
            <a:pPr marL="0" lvl="0" indent="0" algn="l" rtl="0">
              <a:spcBef>
                <a:spcPts val="2400"/>
              </a:spcBef>
              <a:spcAft>
                <a:spcPts val="2400"/>
              </a:spcAft>
              <a:buNone/>
            </a:pPr>
            <a:r>
              <a:rPr lang="en-GB" dirty="0">
                <a:latin typeface="HelveticaNeueLT Std" panose="020B0604020202020204" pitchFamily="34" charset="0"/>
                <a:ea typeface="Helvetica Neue Light"/>
                <a:sym typeface="Helvetica Neue Light"/>
              </a:rPr>
              <a:t>✔ Lorem ipsum </a:t>
            </a:r>
            <a:r>
              <a:rPr lang="en-GB" dirty="0" err="1">
                <a:latin typeface="HelveticaNeueLT Std" panose="020B0604020202020204" pitchFamily="34" charset="0"/>
                <a:ea typeface="Helvetica Neue Light"/>
                <a:sym typeface="Helvetica Neue Light"/>
              </a:rPr>
              <a:t>dolor</a:t>
            </a:r>
            <a:r>
              <a:rPr lang="en-GB" dirty="0">
                <a:latin typeface="HelveticaNeueLT Std" panose="020B0604020202020204" pitchFamily="34" charset="0"/>
                <a:ea typeface="Helvetica Neue Light"/>
                <a:sym typeface="Helvetica Neue Light"/>
              </a:rPr>
              <a:t> sit </a:t>
            </a:r>
            <a:r>
              <a:rPr lang="en-GB" dirty="0" err="1">
                <a:latin typeface="HelveticaNeueLT Std" panose="020B0604020202020204" pitchFamily="34" charset="0"/>
                <a:ea typeface="Helvetica Neue Light"/>
                <a:sym typeface="Helvetica Neue Light"/>
              </a:rPr>
              <a:t>amet</a:t>
            </a:r>
            <a:endParaRPr dirty="0">
              <a:latin typeface="HelveticaNeueLT Std" panose="020B0604020202020204" pitchFamily="34" charset="0"/>
            </a:endParaRPr>
          </a:p>
        </p:txBody>
      </p:sp>
      <p:sp>
        <p:nvSpPr>
          <p:cNvPr id="1067" name="Google Shape;1067;p27"/>
          <p:cNvSpPr txBox="1">
            <a:spLocks noGrp="1"/>
          </p:cNvSpPr>
          <p:nvPr>
            <p:ph type="body" idx="4"/>
          </p:nvPr>
        </p:nvSpPr>
        <p:spPr>
          <a:xfrm>
            <a:off x="12946379" y="4864469"/>
            <a:ext cx="4621500" cy="3324300"/>
          </a:xfrm>
          <a:prstGeom prst="rect">
            <a:avLst/>
          </a:prstGeom>
        </p:spPr>
        <p:txBody>
          <a:bodyPr spcFirstLastPara="1" wrap="square" lIns="182850" tIns="182850" rIns="182850" bIns="1828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b="1" dirty="0" err="1">
                <a:latin typeface="HelveticaNeueLT Std" panose="020B0604020202020204" pitchFamily="34" charset="0"/>
              </a:rPr>
              <a:t>Características</a:t>
            </a:r>
            <a:r>
              <a:rPr lang="en-GB" b="1" dirty="0">
                <a:latin typeface="HelveticaNeueLT Std" panose="020B0604020202020204" pitchFamily="34" charset="0"/>
              </a:rPr>
              <a:t>:</a:t>
            </a:r>
            <a:endParaRPr b="1" dirty="0">
              <a:latin typeface="HelveticaNeueLT Std" panose="020B0604020202020204" pitchFamily="34" charset="0"/>
            </a:endParaRPr>
          </a:p>
          <a:p>
            <a:pPr marL="0" lvl="0" indent="0" algn="l" rtl="0">
              <a:spcBef>
                <a:spcPts val="2400"/>
              </a:spcBef>
              <a:spcAft>
                <a:spcPts val="0"/>
              </a:spcAft>
              <a:buNone/>
            </a:pPr>
            <a:r>
              <a:rPr lang="en-GB" dirty="0">
                <a:latin typeface="HelveticaNeueLT Std" panose="020B0604020202020204" pitchFamily="34" charset="0"/>
                <a:ea typeface="Helvetica Neue Light"/>
                <a:sym typeface="Helvetica Neue Light"/>
              </a:rPr>
              <a:t>✔ Lorem ipsum </a:t>
            </a:r>
            <a:r>
              <a:rPr lang="en-GB" dirty="0" err="1">
                <a:latin typeface="HelveticaNeueLT Std" panose="020B0604020202020204" pitchFamily="34" charset="0"/>
                <a:ea typeface="Helvetica Neue Light"/>
                <a:sym typeface="Helvetica Neue Light"/>
              </a:rPr>
              <a:t>dolor</a:t>
            </a:r>
            <a:r>
              <a:rPr lang="en-GB" dirty="0">
                <a:latin typeface="HelveticaNeueLT Std" panose="020B0604020202020204" pitchFamily="34" charset="0"/>
                <a:ea typeface="Helvetica Neue Light"/>
                <a:sym typeface="Helvetica Neue Light"/>
              </a:rPr>
              <a:t> sit </a:t>
            </a:r>
            <a:r>
              <a:rPr lang="en-GB" dirty="0" err="1">
                <a:latin typeface="HelveticaNeueLT Std" panose="020B0604020202020204" pitchFamily="34" charset="0"/>
                <a:ea typeface="Helvetica Neue Light"/>
                <a:sym typeface="Helvetica Neue Light"/>
              </a:rPr>
              <a:t>amet</a:t>
            </a:r>
            <a:endParaRPr dirty="0">
              <a:latin typeface="HelveticaNeueLT Std" panose="020B0604020202020204" pitchFamily="34" charset="0"/>
              <a:ea typeface="Helvetica Neue Light"/>
              <a:sym typeface="Helvetica Neue Light"/>
            </a:endParaRPr>
          </a:p>
          <a:p>
            <a:pPr marL="0" lvl="0" indent="0" algn="l" rtl="0">
              <a:spcBef>
                <a:spcPts val="2400"/>
              </a:spcBef>
              <a:spcAft>
                <a:spcPts val="0"/>
              </a:spcAft>
              <a:buNone/>
            </a:pPr>
            <a:r>
              <a:rPr lang="en-GB" dirty="0">
                <a:latin typeface="HelveticaNeueLT Std" panose="020B0604020202020204" pitchFamily="34" charset="0"/>
                <a:ea typeface="Helvetica Neue Light"/>
                <a:sym typeface="Helvetica Neue Light"/>
              </a:rPr>
              <a:t>✔ Lorem ipsum </a:t>
            </a:r>
            <a:r>
              <a:rPr lang="en-GB" dirty="0" err="1">
                <a:latin typeface="HelveticaNeueLT Std" panose="020B0604020202020204" pitchFamily="34" charset="0"/>
                <a:ea typeface="Helvetica Neue Light"/>
                <a:sym typeface="Helvetica Neue Light"/>
              </a:rPr>
              <a:t>dolor</a:t>
            </a:r>
            <a:r>
              <a:rPr lang="en-GB" dirty="0">
                <a:latin typeface="HelveticaNeueLT Std" panose="020B0604020202020204" pitchFamily="34" charset="0"/>
                <a:ea typeface="Helvetica Neue Light"/>
                <a:sym typeface="Helvetica Neue Light"/>
              </a:rPr>
              <a:t> sit </a:t>
            </a:r>
            <a:r>
              <a:rPr lang="en-GB" dirty="0" err="1">
                <a:latin typeface="HelveticaNeueLT Std" panose="020B0604020202020204" pitchFamily="34" charset="0"/>
                <a:ea typeface="Helvetica Neue Light"/>
                <a:sym typeface="Helvetica Neue Light"/>
              </a:rPr>
              <a:t>amet</a:t>
            </a:r>
            <a:endParaRPr dirty="0">
              <a:latin typeface="HelveticaNeueLT Std" panose="020B0604020202020204" pitchFamily="34" charset="0"/>
              <a:ea typeface="Helvetica Neue Light"/>
              <a:sym typeface="Helvetica Neue Light"/>
            </a:endParaRPr>
          </a:p>
          <a:p>
            <a:pPr marL="0" lvl="0" indent="0" algn="l" rtl="0">
              <a:spcBef>
                <a:spcPts val="2400"/>
              </a:spcBef>
              <a:spcAft>
                <a:spcPts val="0"/>
              </a:spcAft>
              <a:buNone/>
            </a:pPr>
            <a:r>
              <a:rPr lang="en-GB" dirty="0">
                <a:latin typeface="HelveticaNeueLT Std" panose="020B0604020202020204" pitchFamily="34" charset="0"/>
                <a:ea typeface="Helvetica Neue Light"/>
                <a:sym typeface="Helvetica Neue Light"/>
              </a:rPr>
              <a:t>✔ Lorem ipsum </a:t>
            </a:r>
            <a:r>
              <a:rPr lang="en-GB" dirty="0" err="1">
                <a:latin typeface="HelveticaNeueLT Std" panose="020B0604020202020204" pitchFamily="34" charset="0"/>
                <a:ea typeface="Helvetica Neue Light"/>
                <a:sym typeface="Helvetica Neue Light"/>
              </a:rPr>
              <a:t>dolor</a:t>
            </a:r>
            <a:r>
              <a:rPr lang="en-GB" dirty="0">
                <a:latin typeface="HelveticaNeueLT Std" panose="020B0604020202020204" pitchFamily="34" charset="0"/>
                <a:ea typeface="Helvetica Neue Light"/>
                <a:sym typeface="Helvetica Neue Light"/>
              </a:rPr>
              <a:t> sit </a:t>
            </a:r>
            <a:r>
              <a:rPr lang="en-GB" dirty="0" err="1">
                <a:latin typeface="HelveticaNeueLT Std" panose="020B0604020202020204" pitchFamily="34" charset="0"/>
                <a:ea typeface="Helvetica Neue Light"/>
                <a:sym typeface="Helvetica Neue Light"/>
              </a:rPr>
              <a:t>amet</a:t>
            </a:r>
            <a:endParaRPr dirty="0">
              <a:latin typeface="HelveticaNeueLT Std" panose="020B0604020202020204" pitchFamily="34" charset="0"/>
              <a:ea typeface="Helvetica Neue Light"/>
              <a:sym typeface="Helvetica Neue Light"/>
            </a:endParaRPr>
          </a:p>
          <a:p>
            <a:pPr marL="0" lvl="0" indent="0" algn="l" rtl="0">
              <a:spcBef>
                <a:spcPts val="2400"/>
              </a:spcBef>
              <a:spcAft>
                <a:spcPts val="2400"/>
              </a:spcAft>
              <a:buNone/>
            </a:pPr>
            <a:r>
              <a:rPr lang="en-GB" dirty="0">
                <a:latin typeface="HelveticaNeueLT Std" panose="020B0604020202020204" pitchFamily="34" charset="0"/>
                <a:ea typeface="Helvetica Neue Light"/>
                <a:sym typeface="Helvetica Neue Light"/>
              </a:rPr>
              <a:t>✔ Lorem ipsum </a:t>
            </a:r>
            <a:r>
              <a:rPr lang="en-GB" dirty="0" err="1">
                <a:latin typeface="HelveticaNeueLT Std" panose="020B0604020202020204" pitchFamily="34" charset="0"/>
                <a:ea typeface="Helvetica Neue Light"/>
                <a:sym typeface="Helvetica Neue Light"/>
              </a:rPr>
              <a:t>dolor</a:t>
            </a:r>
            <a:r>
              <a:rPr lang="en-GB" dirty="0">
                <a:latin typeface="HelveticaNeueLT Std" panose="020B0604020202020204" pitchFamily="34" charset="0"/>
                <a:ea typeface="Helvetica Neue Light"/>
                <a:sym typeface="Helvetica Neue Light"/>
              </a:rPr>
              <a:t> sit </a:t>
            </a:r>
            <a:r>
              <a:rPr lang="en-GB" dirty="0" err="1">
                <a:latin typeface="HelveticaNeueLT Std" panose="020B0604020202020204" pitchFamily="34" charset="0"/>
                <a:ea typeface="Helvetica Neue Light"/>
                <a:sym typeface="Helvetica Neue Light"/>
              </a:rPr>
              <a:t>amet</a:t>
            </a:r>
            <a:endParaRPr dirty="0">
              <a:latin typeface="HelveticaNeueLT Std" panose="020B0604020202020204" pitchFamily="34" charset="0"/>
            </a:endParaRPr>
          </a:p>
        </p:txBody>
      </p:sp>
      <p:cxnSp>
        <p:nvCxnSpPr>
          <p:cNvPr id="1068" name="Google Shape;1068;p27"/>
          <p:cNvCxnSpPr/>
          <p:nvPr/>
        </p:nvCxnSpPr>
        <p:spPr>
          <a:xfrm rot="10800000">
            <a:off x="12807875" y="5121200"/>
            <a:ext cx="0" cy="302730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1069" name="Google Shape;1069;p27" title="product-glutamaxc19.png"/>
          <p:cNvPicPr preferRelativeResize="0">
            <a:picLocks noGrp="1"/>
          </p:cNvPicPr>
          <p:nvPr>
            <p:ph type="pic" idx="5"/>
          </p:nvPr>
        </p:nvPicPr>
        <p:blipFill rotWithShape="1">
          <a:blip r:embed="rId4">
            <a:alphaModFix/>
          </a:blip>
          <a:srcRect l="14469" r="14462"/>
          <a:stretch/>
        </p:blipFill>
        <p:spPr>
          <a:xfrm>
            <a:off x="1765000" y="1679525"/>
            <a:ext cx="5987875" cy="73894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Toskani Theme">
  <a:themeElements>
    <a:clrScheme name="Simple Light">
      <a:dk1>
        <a:srgbClr val="1F140F"/>
      </a:dk1>
      <a:lt1>
        <a:srgbClr val="FFFFFF"/>
      </a:lt1>
      <a:dk2>
        <a:srgbClr val="3B444B"/>
      </a:dk2>
      <a:lt2>
        <a:srgbClr val="D7D7D7"/>
      </a:lt2>
      <a:accent1>
        <a:srgbClr val="FF8200"/>
      </a:accent1>
      <a:accent2>
        <a:srgbClr val="8B8F92"/>
      </a:accent2>
      <a:accent3>
        <a:srgbClr val="7A7B99"/>
      </a:accent3>
      <a:accent4>
        <a:srgbClr val="FFFFFF"/>
      </a:accent4>
      <a:accent5>
        <a:srgbClr val="FFFFFF"/>
      </a:accent5>
      <a:accent6>
        <a:srgbClr val="FFFFFF"/>
      </a:accent6>
      <a:hlink>
        <a:srgbClr val="FF8200"/>
      </a:hlink>
      <a:folHlink>
        <a:srgbClr val="0097A7"/>
      </a:folHlink>
    </a:clrScheme>
    <a:fontScheme name="Personalizado 5">
      <a:majorFont>
        <a:latin typeface="Helvetica Neue"/>
        <a:ea typeface=""/>
        <a:cs typeface=""/>
      </a:majorFont>
      <a:minorFont>
        <a:latin typeface="Helvetica Neue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677</TotalTime>
  <Words>670</Words>
  <Application>Microsoft Office PowerPoint</Application>
  <PresentationFormat>Personalizado</PresentationFormat>
  <Paragraphs>101</Paragraphs>
  <Slides>16</Slides>
  <Notes>15</Notes>
  <HiddenSlides>0</HiddenSlides>
  <MMClips>0</MMClips>
  <ScaleCrop>false</ScaleCrop>
  <HeadingPairs>
    <vt:vector size="6" baseType="variant">
      <vt:variant>
        <vt:lpstr>Fuentes usadas</vt:lpstr>
      </vt:variant>
      <vt:variant>
        <vt:i4>9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16</vt:i4>
      </vt:variant>
    </vt:vector>
  </HeadingPairs>
  <TitlesOfParts>
    <vt:vector size="26" baseType="lpstr">
      <vt:lpstr>Helvetica Neue</vt:lpstr>
      <vt:lpstr>HelveticaNeueLT Std Med</vt:lpstr>
      <vt:lpstr>Helvetica</vt:lpstr>
      <vt:lpstr>HelveticaNeueLT Std Lt</vt:lpstr>
      <vt:lpstr>Helvetica Neue </vt:lpstr>
      <vt:lpstr>Helvetica Neue Light</vt:lpstr>
      <vt:lpstr>HelveticaNeueLT Std</vt:lpstr>
      <vt:lpstr>HelveticaNeue</vt:lpstr>
      <vt:lpstr>Arial</vt:lpstr>
      <vt:lpstr>Toskani Theme</vt:lpstr>
      <vt:lpstr>Título Principal</vt:lpstr>
      <vt:lpstr>Supertítulo de sección</vt:lpstr>
      <vt:lpstr>Título de la diapositiva</vt:lpstr>
      <vt:lpstr>Una frase gigante </vt:lpstr>
      <vt:lpstr>01.</vt:lpstr>
      <vt:lpstr>Presentación de PowerPoint</vt:lpstr>
      <vt:lpstr>Supertítulo de sección</vt:lpstr>
      <vt:lpstr>Presentación de PowerPoint</vt:lpstr>
      <vt:lpstr>Producto </vt:lpstr>
      <vt:lpstr>Antiaging eye contour</vt:lpstr>
      <vt:lpstr>Supertítulo de sección</vt:lpstr>
      <vt:lpstr>Una slide para un timeline</vt:lpstr>
      <vt:lpstr>+25%</vt:lpstr>
      <vt:lpstr>30K</vt:lpstr>
      <vt:lpstr>+60%*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usuario</dc:creator>
  <cp:lastModifiedBy>Ruth Mas</cp:lastModifiedBy>
  <cp:revision>11</cp:revision>
  <dcterms:modified xsi:type="dcterms:W3CDTF">2025-07-10T14:17:07Z</dcterms:modified>
</cp:coreProperties>
</file>