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274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5" r:id="rId16"/>
    <p:sldId id="286" r:id="rId17"/>
  </p:sldIdLst>
  <p:sldSz cx="18288000" cy="10287000"/>
  <p:notesSz cx="6858000" cy="9144000"/>
  <p:embeddedFontLst>
    <p:embeddedFont>
      <p:font typeface="Helvetica Neue Light" panose="020B0604020202020204" charset="0"/>
      <p:regular r:id="rId20"/>
      <p:bold r:id="rId21"/>
      <p:italic r:id="rId22"/>
      <p:boldItalic r:id="rId23"/>
    </p:embeddedFont>
    <p:embeddedFont>
      <p:font typeface="HelveticaNeue" panose="00000400000000000000" pitchFamily="2" charset="0"/>
      <p:regular r:id="rId24"/>
      <p:italic r:id="rId25"/>
    </p:embeddedFont>
    <p:embeddedFont>
      <p:font typeface="HelveticaNeueLT Std" panose="020B0604020202020204" pitchFamily="34" charset="0"/>
      <p:regular r:id="rId26"/>
      <p:bold r:id="rId27"/>
      <p:italic r:id="rId28"/>
      <p:boldItalic r:id="rId29"/>
    </p:embeddedFont>
    <p:embeddedFont>
      <p:font typeface="HelveticaNeueLT Std Lt" panose="020B0403020202020204" pitchFamily="34" charset="0"/>
      <p:regular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ine Latané" userId="a5382971-5354-4f47-9b92-b34038ee3bb3" providerId="ADAL" clId="{AB33A9A3-7038-43B0-AF5F-5A04203BEC07}"/>
    <pc:docChg chg="custSel modSld">
      <pc:chgData name="Antoine Latané" userId="a5382971-5354-4f47-9b92-b34038ee3bb3" providerId="ADAL" clId="{AB33A9A3-7038-43B0-AF5F-5A04203BEC07}" dt="2026-04-13T07:20:17.813" v="1" actId="478"/>
      <pc:docMkLst>
        <pc:docMk/>
      </pc:docMkLst>
      <pc:sldChg chg="addSp delSp mod">
        <pc:chgData name="Antoine Latané" userId="a5382971-5354-4f47-9b92-b34038ee3bb3" providerId="ADAL" clId="{AB33A9A3-7038-43B0-AF5F-5A04203BEC07}" dt="2026-04-13T07:20:17.813" v="1" actId="478"/>
        <pc:sldMkLst>
          <pc:docMk/>
          <pc:sldMk cId="0" sldId="258"/>
        </pc:sldMkLst>
        <pc:picChg chg="add del">
          <ac:chgData name="Antoine Latané" userId="a5382971-5354-4f47-9b92-b34038ee3bb3" providerId="ADAL" clId="{AB33A9A3-7038-43B0-AF5F-5A04203BEC07}" dt="2026-04-13T07:20:17.813" v="1" actId="478"/>
          <ac:picMkLst>
            <pc:docMk/>
            <pc:sldMk cId="0" sldId="258"/>
            <ac:picMk id="3" creationId="{EF36FB98-2746-4D01-32DF-7112A460FF4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93B6AF-F2C8-B548-07B0-CE07370674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8A879B-F943-4CA5-F7B4-E86084C270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DA62D-0CFD-45CE-8B35-6833218DFCD0}" type="datetimeFigureOut">
              <a:rPr lang="es-ES" smtClean="0">
                <a:latin typeface="Arial" panose="020B0604020202020204" pitchFamily="34" charset="0"/>
              </a:rPr>
              <a:t>13/04/2026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71DD02-0826-89D3-C3B9-EA314A6453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202664-8AA4-02A7-974A-37DDE37638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17C4C-8CE9-4862-A029-52F28045B15E}" type="slidenum">
              <a:rPr lang="es-ES" smtClean="0">
                <a:latin typeface="Arial" panose="020B0604020202020204" pitchFamily="34" charset="0"/>
              </a:rPr>
              <a:t>‹Nº›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46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 panose="020B0604020202020204" pitchFamily="34" charset="0"/>
        <a:ea typeface="Arial" panose="020B0604020202020204" pitchFamily="34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55a7d5474b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55a7d5474b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57df8d83ce_2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57df8d83ce_2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57df8d83ce_4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357df8d83ce_4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357df8d83ce_4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357df8d83ce_4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>
          <a:extLst>
            <a:ext uri="{FF2B5EF4-FFF2-40B4-BE49-F238E27FC236}">
              <a16:creationId xmlns:a16="http://schemas.microsoft.com/office/drawing/2014/main" id="{5EAD2174-8C99-A8DD-89A1-857D3831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>
            <a:extLst>
              <a:ext uri="{FF2B5EF4-FFF2-40B4-BE49-F238E27FC236}">
                <a16:creationId xmlns:a16="http://schemas.microsoft.com/office/drawing/2014/main" id="{F849B844-FD75-1929-85ED-69EA6D5480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>
            <a:extLst>
              <a:ext uri="{FF2B5EF4-FFF2-40B4-BE49-F238E27FC236}">
                <a16:creationId xmlns:a16="http://schemas.microsoft.com/office/drawing/2014/main" id="{EE4DA6E9-C518-61C8-4ECF-0B4CEE032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NeueLT Pro 65 Md" panose="020B0604020202020204" pitchFamily="34" charset="0"/>
            </a:endParaRP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First, we see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71% successful cases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with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60% global improvement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 in overall eye-area concerns. These numbers reflect the formula’s high efficacy in addressing multiple signs of aging.</a:t>
            </a: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Digging deeper, the treatment delivers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a 38% reduction in hyperpigmentation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 and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a 21% reduction in erythema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visibly reducing discoloration and redness. Most notably, it achieves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a 67% improvement in internal skin quality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enhancing texture and resilience at a deeper level.</a:t>
            </a: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NeueLT Pro 65 Md" panose="020B0604020202020204" pitchFamily="34" charset="0"/>
            </a:endParaRP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These results—backed by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Toskanimed’s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 clinical rigor—prove Mesosynergy Eyes provides qualitative and quantitative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resutls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3439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57df8d83c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57df8d83ce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57df8d83ce_2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57df8d83ce_2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57df8d83ce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57df8d83ce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57df8d83ce_2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357df8d83ce_2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57df8d83ce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57df8d83ce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57df8d83ce_4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57df8d83ce_4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357df8d83ce_2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357df8d83ce_2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57df8d83ce_2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357df8d83ce_2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COV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519150" y="919699"/>
            <a:ext cx="7482000" cy="1885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 sz="11000">
                <a:latin typeface="Arial" panose="020B0604020202020204" pitchFamily="34" charset="0"/>
                <a:cs typeface="HelveticaNeueLT Pro 65 M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 dirty="0"/>
          </a:p>
        </p:txBody>
      </p:sp>
      <p:pic>
        <p:nvPicPr>
          <p:cNvPr id="4" name="Google Shape;353;p9" title="4.png">
            <a:extLst>
              <a:ext uri="{FF2B5EF4-FFF2-40B4-BE49-F238E27FC236}">
                <a16:creationId xmlns:a16="http://schemas.microsoft.com/office/drawing/2014/main" id="{76D69464-D4B2-14E2-C088-7488B3ED4A4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MAGES_ONL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0" title="7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0"/>
          <p:cNvSpPr>
            <a:spLocks noGrp="1"/>
          </p:cNvSpPr>
          <p:nvPr>
            <p:ph type="pic" idx="2"/>
          </p:nvPr>
        </p:nvSpPr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2" name="Google Shape;462;p10"/>
          <p:cNvSpPr>
            <a:spLocks noGrp="1"/>
          </p:cNvSpPr>
          <p:nvPr>
            <p:ph type="pic" idx="3"/>
          </p:nvPr>
        </p:nvSpPr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3" name="Google Shape;463;p10"/>
          <p:cNvSpPr>
            <a:spLocks noGrp="1"/>
          </p:cNvSpPr>
          <p:nvPr>
            <p:ph type="pic" idx="4"/>
          </p:nvPr>
        </p:nvSpPr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4" name="Google Shape;464;p10"/>
          <p:cNvSpPr>
            <a:spLocks noGrp="1"/>
          </p:cNvSpPr>
          <p:nvPr>
            <p:ph type="pic" idx="5"/>
          </p:nvPr>
        </p:nvSpPr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5" name="Google Shape;465;p10"/>
          <p:cNvSpPr>
            <a:spLocks noGrp="1"/>
          </p:cNvSpPr>
          <p:nvPr>
            <p:ph type="pic" idx="6"/>
          </p:nvPr>
        </p:nvSpPr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6" name="Google Shape;466;p10"/>
          <p:cNvSpPr>
            <a:spLocks noGrp="1"/>
          </p:cNvSpPr>
          <p:nvPr>
            <p:ph type="pic" idx="7"/>
          </p:nvPr>
        </p:nvSpPr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_NUMBER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11" title="8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 rot="10800000"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11"/>
          <p:cNvSpPr txBox="1">
            <a:spLocks noGrp="1"/>
          </p:cNvSpPr>
          <p:nvPr>
            <p:ph type="title" hasCustomPrompt="1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522" name="Google Shape;522;p1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523" name="Google Shape;523;p11"/>
          <p:cNvSpPr txBox="1">
            <a:spLocks noGrp="1"/>
          </p:cNvSpPr>
          <p:nvPr>
            <p:ph type="title" idx="3" hasCustomPrompt="1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9A961706-0EB2-6AC7-9F7D-5A4A59CF34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13" title="8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3"/>
          <p:cNvSpPr txBox="1">
            <a:spLocks noGrp="1"/>
          </p:cNvSpPr>
          <p:nvPr>
            <p:ph type="title"/>
          </p:nvPr>
        </p:nvSpPr>
        <p:spPr>
          <a:xfrm>
            <a:off x="1440000" y="656050"/>
            <a:ext cx="7429800" cy="3312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0" name="Google Shape;580;p13"/>
          <p:cNvSpPr txBox="1">
            <a:spLocks noGrp="1"/>
          </p:cNvSpPr>
          <p:nvPr>
            <p:ph type="title" idx="2"/>
          </p:nvPr>
        </p:nvSpPr>
        <p:spPr>
          <a:xfrm>
            <a:off x="10546200" y="6376650"/>
            <a:ext cx="7021800" cy="34629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1" name="Google Shape;581;p13"/>
          <p:cNvSpPr>
            <a:spLocks noGrp="1"/>
          </p:cNvSpPr>
          <p:nvPr>
            <p:ph type="pic" idx="3"/>
          </p:nvPr>
        </p:nvSpPr>
        <p:spPr>
          <a:xfrm>
            <a:off x="6885538" y="3208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82" name="Google Shape;582;p13"/>
          <p:cNvSpPr>
            <a:spLocks noGrp="1"/>
          </p:cNvSpPr>
          <p:nvPr>
            <p:ph type="pic" idx="4"/>
          </p:nvPr>
        </p:nvSpPr>
        <p:spPr>
          <a:xfrm>
            <a:off x="2368675" y="5760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83" name="Google Shape;583;p13"/>
          <p:cNvSpPr>
            <a:spLocks noGrp="1"/>
          </p:cNvSpPr>
          <p:nvPr>
            <p:ph type="pic" idx="5"/>
          </p:nvPr>
        </p:nvSpPr>
        <p:spPr>
          <a:xfrm>
            <a:off x="11402400" y="719875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ROADMAP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F729E7C4-127D-2525-31D3-3A803430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0"/>
            <a:ext cx="17544000" cy="13645333"/>
          </a:xfrm>
          <a:prstGeom prst="rect">
            <a:avLst/>
          </a:prstGeom>
        </p:spPr>
      </p:pic>
      <p:sp>
        <p:nvSpPr>
          <p:cNvPr id="637" name="Google Shape;637;p14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638" name="Google Shape;638;p14"/>
          <p:cNvSpPr txBox="1">
            <a:spLocks noGrp="1"/>
          </p:cNvSpPr>
          <p:nvPr>
            <p:ph type="body" idx="1"/>
          </p:nvPr>
        </p:nvSpPr>
        <p:spPr>
          <a:xfrm>
            <a:off x="15528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39" name="Google Shape;639;p14"/>
          <p:cNvSpPr txBox="1">
            <a:spLocks noGrp="1"/>
          </p:cNvSpPr>
          <p:nvPr>
            <p:ph type="title" idx="2" hasCustomPrompt="1"/>
          </p:nvPr>
        </p:nvSpPr>
        <p:spPr>
          <a:xfrm>
            <a:off x="1552824" y="7671288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0" name="Google Shape;640;p14"/>
          <p:cNvSpPr txBox="1">
            <a:spLocks noGrp="1"/>
          </p:cNvSpPr>
          <p:nvPr>
            <p:ph type="subTitle" idx="3"/>
          </p:nvPr>
        </p:nvSpPr>
        <p:spPr>
          <a:xfrm>
            <a:off x="15528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+mj-lt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1" name="Google Shape;641;p14"/>
          <p:cNvSpPr txBox="1">
            <a:spLocks noGrp="1"/>
          </p:cNvSpPr>
          <p:nvPr>
            <p:ph type="body" idx="4"/>
          </p:nvPr>
        </p:nvSpPr>
        <p:spPr>
          <a:xfrm>
            <a:off x="51246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2" name="Google Shape;642;p14"/>
          <p:cNvSpPr txBox="1">
            <a:spLocks noGrp="1"/>
          </p:cNvSpPr>
          <p:nvPr>
            <p:ph type="title" idx="5" hasCustomPrompt="1"/>
          </p:nvPr>
        </p:nvSpPr>
        <p:spPr>
          <a:xfrm>
            <a:off x="51246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3" name="Google Shape;643;p14"/>
          <p:cNvSpPr txBox="1">
            <a:spLocks noGrp="1"/>
          </p:cNvSpPr>
          <p:nvPr>
            <p:ph type="subTitle" idx="6"/>
          </p:nvPr>
        </p:nvSpPr>
        <p:spPr>
          <a:xfrm>
            <a:off x="51246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+mj-lt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4" name="Google Shape;644;p14"/>
          <p:cNvSpPr txBox="1">
            <a:spLocks noGrp="1"/>
          </p:cNvSpPr>
          <p:nvPr>
            <p:ph type="body" idx="7"/>
          </p:nvPr>
        </p:nvSpPr>
        <p:spPr>
          <a:xfrm>
            <a:off x="86964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5" name="Google Shape;645;p14"/>
          <p:cNvSpPr txBox="1">
            <a:spLocks noGrp="1"/>
          </p:cNvSpPr>
          <p:nvPr>
            <p:ph type="title" idx="8" hasCustomPrompt="1"/>
          </p:nvPr>
        </p:nvSpPr>
        <p:spPr>
          <a:xfrm>
            <a:off x="86964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6" name="Google Shape;646;p14"/>
          <p:cNvSpPr txBox="1">
            <a:spLocks noGrp="1"/>
          </p:cNvSpPr>
          <p:nvPr>
            <p:ph type="subTitle" idx="9"/>
          </p:nvPr>
        </p:nvSpPr>
        <p:spPr>
          <a:xfrm>
            <a:off x="86964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+mj-lt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7" name="Google Shape;647;p14"/>
          <p:cNvSpPr txBox="1">
            <a:spLocks noGrp="1"/>
          </p:cNvSpPr>
          <p:nvPr>
            <p:ph type="body" idx="13"/>
          </p:nvPr>
        </p:nvSpPr>
        <p:spPr>
          <a:xfrm>
            <a:off x="122682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8" name="Google Shape;648;p14"/>
          <p:cNvSpPr txBox="1">
            <a:spLocks noGrp="1"/>
          </p:cNvSpPr>
          <p:nvPr>
            <p:ph type="title" idx="14" hasCustomPrompt="1"/>
          </p:nvPr>
        </p:nvSpPr>
        <p:spPr>
          <a:xfrm>
            <a:off x="122682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9" name="Google Shape;649;p14"/>
          <p:cNvSpPr txBox="1">
            <a:spLocks noGrp="1"/>
          </p:cNvSpPr>
          <p:nvPr>
            <p:ph type="subTitle" idx="15"/>
          </p:nvPr>
        </p:nvSpPr>
        <p:spPr>
          <a:xfrm>
            <a:off x="122682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+mj-lt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650" name="Google Shape;650;p14"/>
          <p:cNvCxnSpPr/>
          <p:nvPr/>
        </p:nvCxnSpPr>
        <p:spPr>
          <a:xfrm>
            <a:off x="1437575" y="7048675"/>
            <a:ext cx="17145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1" name="Google Shape;651;p14"/>
          <p:cNvSpPr/>
          <p:nvPr/>
        </p:nvSpPr>
        <p:spPr>
          <a:xfrm>
            <a:off x="172990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2" name="Google Shape;652;p14"/>
          <p:cNvSpPr/>
          <p:nvPr/>
        </p:nvSpPr>
        <p:spPr>
          <a:xfrm>
            <a:off x="528362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3" name="Google Shape;653;p14"/>
          <p:cNvSpPr/>
          <p:nvPr/>
        </p:nvSpPr>
        <p:spPr>
          <a:xfrm>
            <a:off x="883735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4" name="Google Shape;654;p14"/>
          <p:cNvSpPr/>
          <p:nvPr/>
        </p:nvSpPr>
        <p:spPr>
          <a:xfrm>
            <a:off x="1239107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1">
  <p:cSld name="TIMELINE_1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ECF04EE2-69F5-19E9-DCF5-CABFC3296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708" name="Google Shape;708;p15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09" name="Google Shape;709;p15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0" name="Google Shape;710;p15"/>
          <p:cNvSpPr txBox="1">
            <a:spLocks noGrp="1"/>
          </p:cNvSpPr>
          <p:nvPr>
            <p:ph type="title" idx="2" hasCustomPrompt="1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1" name="Google Shape;711;p15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2" name="Google Shape;712;p15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3" name="Google Shape;713;p15"/>
          <p:cNvSpPr txBox="1">
            <a:spLocks noGrp="1"/>
          </p:cNvSpPr>
          <p:nvPr>
            <p:ph type="title" idx="5" hasCustomPrompt="1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4" name="Google Shape;714;p15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5" name="Google Shape;715;p15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6" name="Google Shape;716;p15"/>
          <p:cNvSpPr txBox="1">
            <a:spLocks noGrp="1"/>
          </p:cNvSpPr>
          <p:nvPr>
            <p:ph type="title" idx="8" hasCustomPrompt="1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15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8" name="Google Shape;718;p15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9" name="Google Shape;719;p15"/>
          <p:cNvSpPr txBox="1">
            <a:spLocks noGrp="1"/>
          </p:cNvSpPr>
          <p:nvPr>
            <p:ph type="title" idx="14" hasCustomPrompt="1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20" name="Google Shape;720;p15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21" name="Google Shape;721;p15"/>
          <p:cNvSpPr>
            <a:spLocks noGrp="1"/>
          </p:cNvSpPr>
          <p:nvPr>
            <p:ph type="pic" idx="16"/>
          </p:nvPr>
        </p:nvSpPr>
        <p:spPr>
          <a:xfrm>
            <a:off x="181237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22" name="Google Shape;722;p15"/>
          <p:cNvSpPr>
            <a:spLocks noGrp="1"/>
          </p:cNvSpPr>
          <p:nvPr>
            <p:ph type="pic" idx="17"/>
          </p:nvPr>
        </p:nvSpPr>
        <p:spPr>
          <a:xfrm>
            <a:off x="5899800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23" name="Google Shape;723;p15"/>
          <p:cNvSpPr>
            <a:spLocks noGrp="1"/>
          </p:cNvSpPr>
          <p:nvPr>
            <p:ph type="pic" idx="18"/>
          </p:nvPr>
        </p:nvSpPr>
        <p:spPr>
          <a:xfrm>
            <a:off x="998372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24" name="Google Shape;724;p15"/>
          <p:cNvSpPr>
            <a:spLocks noGrp="1"/>
          </p:cNvSpPr>
          <p:nvPr>
            <p:ph type="pic" idx="19"/>
          </p:nvPr>
        </p:nvSpPr>
        <p:spPr>
          <a:xfrm>
            <a:off x="14067648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25" name="Google Shape;725;p15"/>
          <p:cNvSpPr/>
          <p:nvPr/>
        </p:nvSpPr>
        <p:spPr>
          <a:xfrm>
            <a:off x="17299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6" name="Google Shape;726;p15"/>
          <p:cNvSpPr/>
          <p:nvPr/>
        </p:nvSpPr>
        <p:spPr>
          <a:xfrm>
            <a:off x="16536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727" name="Google Shape;727;p15"/>
          <p:cNvCxnSpPr>
            <a:stCxn id="726" idx="0"/>
          </p:cNvCxnSpPr>
          <p:nvPr/>
        </p:nvCxnSpPr>
        <p:spPr>
          <a:xfrm rot="10800000">
            <a:off x="18123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8" name="Google Shape;728;p15"/>
          <p:cNvSpPr/>
          <p:nvPr/>
        </p:nvSpPr>
        <p:spPr>
          <a:xfrm>
            <a:off x="5825525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9" name="Google Shape;729;p15"/>
          <p:cNvSpPr/>
          <p:nvPr/>
        </p:nvSpPr>
        <p:spPr>
          <a:xfrm>
            <a:off x="5749300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730" name="Google Shape;730;p15"/>
          <p:cNvCxnSpPr>
            <a:stCxn id="729" idx="0"/>
          </p:cNvCxnSpPr>
          <p:nvPr/>
        </p:nvCxnSpPr>
        <p:spPr>
          <a:xfrm rot="10800000" flipH="1">
            <a:off x="5908000" y="2791075"/>
            <a:ext cx="183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1" name="Google Shape;731;p15"/>
          <p:cNvSpPr/>
          <p:nvPr/>
        </p:nvSpPr>
        <p:spPr>
          <a:xfrm>
            <a:off x="9918563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32" name="Google Shape;732;p15"/>
          <p:cNvSpPr/>
          <p:nvPr/>
        </p:nvSpPr>
        <p:spPr>
          <a:xfrm>
            <a:off x="9842338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733" name="Google Shape;733;p15"/>
          <p:cNvCxnSpPr>
            <a:stCxn id="732" idx="0"/>
          </p:cNvCxnSpPr>
          <p:nvPr/>
        </p:nvCxnSpPr>
        <p:spPr>
          <a:xfrm rot="10800000" flipH="1">
            <a:off x="10001038" y="2791075"/>
            <a:ext cx="90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4" name="Google Shape;734;p15"/>
          <p:cNvSpPr/>
          <p:nvPr/>
        </p:nvSpPr>
        <p:spPr>
          <a:xfrm>
            <a:off x="140116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35" name="Google Shape;735;p15"/>
          <p:cNvSpPr/>
          <p:nvPr/>
        </p:nvSpPr>
        <p:spPr>
          <a:xfrm>
            <a:off x="139353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736" name="Google Shape;736;p15"/>
          <p:cNvCxnSpPr>
            <a:stCxn id="735" idx="0"/>
          </p:cNvCxnSpPr>
          <p:nvPr/>
        </p:nvCxnSpPr>
        <p:spPr>
          <a:xfrm rot="10800000">
            <a:off x="140940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items">
  <p:cSld name="TEXT_AND_FOUR_ITEMS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D3A4F-C5E4-1DC7-6917-79F9B743E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790" name="Google Shape;790;p16"/>
          <p:cNvSpPr txBox="1">
            <a:spLocks noGrp="1"/>
          </p:cNvSpPr>
          <p:nvPr>
            <p:ph type="body" idx="1"/>
          </p:nvPr>
        </p:nvSpPr>
        <p:spPr>
          <a:xfrm>
            <a:off x="155283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+mj-lt"/>
                <a:cs typeface="HelveticaNeueLT Std" panose="020B0604020202020204" pitchFamily="34" charset="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1" name="Google Shape;791;p16"/>
          <p:cNvSpPr txBox="1">
            <a:spLocks noGrp="1"/>
          </p:cNvSpPr>
          <p:nvPr>
            <p:ph type="body" idx="2"/>
          </p:nvPr>
        </p:nvSpPr>
        <p:spPr>
          <a:xfrm>
            <a:off x="774297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+mj-lt"/>
                <a:cs typeface="HelveticaNeueLT Std Lt" panose="020B0403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2" name="Google Shape;792;p16"/>
          <p:cNvSpPr txBox="1">
            <a:spLocks noGrp="1"/>
          </p:cNvSpPr>
          <p:nvPr>
            <p:ph type="body" idx="3"/>
          </p:nvPr>
        </p:nvSpPr>
        <p:spPr>
          <a:xfrm>
            <a:off x="155283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+mj-lt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3" name="Google Shape;793;p16"/>
          <p:cNvSpPr txBox="1">
            <a:spLocks noGrp="1"/>
          </p:cNvSpPr>
          <p:nvPr>
            <p:ph type="body" idx="4"/>
          </p:nvPr>
        </p:nvSpPr>
        <p:spPr>
          <a:xfrm>
            <a:off x="774297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+mj-lt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4" name="Google Shape;794;p1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95" name="Google Shape;795;p16"/>
          <p:cNvSpPr txBox="1">
            <a:spLocks noGrp="1"/>
          </p:cNvSpPr>
          <p:nvPr>
            <p:ph type="title" idx="5" hasCustomPrompt="1"/>
          </p:nvPr>
        </p:nvSpPr>
        <p:spPr>
          <a:xfrm>
            <a:off x="155283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 idx="6" hasCustomPrompt="1"/>
          </p:nvPr>
        </p:nvSpPr>
        <p:spPr>
          <a:xfrm>
            <a:off x="774297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7" hasCustomPrompt="1"/>
          </p:nvPr>
        </p:nvSpPr>
        <p:spPr>
          <a:xfrm>
            <a:off x="155283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+mj-lt"/>
                <a:cs typeface="HelveticaNeueLT Std Lt" panose="020B0403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title" idx="8" hasCustomPrompt="1"/>
          </p:nvPr>
        </p:nvSpPr>
        <p:spPr>
          <a:xfrm>
            <a:off x="774297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 userDrawn="1">
  <p:cSld name="GRAPHICS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17" title="10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 rot="10800000" flipH="1">
            <a:off x="720000" y="-16750"/>
            <a:ext cx="19996381" cy="1173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7"/>
          <p:cNvSpPr txBox="1">
            <a:spLocks noGrp="1"/>
          </p:cNvSpPr>
          <p:nvPr>
            <p:ph type="title" hasCustomPrompt="1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3" name="Google Shape;853;p17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+mj-lt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55" name="Google Shape;855;p17"/>
          <p:cNvSpPr txBox="1">
            <a:spLocks noGrp="1"/>
          </p:cNvSpPr>
          <p:nvPr>
            <p:ph type="title" idx="3" hasCustomPrompt="1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6" name="Google Shape;856;p17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+mj-lt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5" hasCustomPrompt="1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+mn-lt"/>
                <a:ea typeface="HelveticaNeueLT Std Lt" panose="020B0403020202020204" pitchFamily="34" charset="0"/>
                <a:cs typeface="HelveticaNeueLT Std Lt" panose="020B0403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7" hasCustomPrompt="1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60" name="Google Shape;860;p17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+mj-lt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/ INTR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09;p10" title="7.png">
            <a:extLst>
              <a:ext uri="{FF2B5EF4-FFF2-40B4-BE49-F238E27FC236}">
                <a16:creationId xmlns:a16="http://schemas.microsoft.com/office/drawing/2014/main" id="{06CF4079-33A2-DE6C-9DB8-C80A2DD5BC2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16" name="Google Shape;16;p3"/>
          <p:cNvSpPr txBox="1"/>
          <p:nvPr/>
        </p:nvSpPr>
        <p:spPr>
          <a:xfrm rot="-5400000">
            <a:off x="-1129900" y="8013925"/>
            <a:ext cx="30261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</p:txBody>
      </p:sp>
      <p:sp>
        <p:nvSpPr>
          <p:cNvPr id="66" name="Google Shape;66;p3"/>
          <p:cNvSpPr>
            <a:spLocks noGrp="1"/>
          </p:cNvSpPr>
          <p:nvPr>
            <p:ph type="pic" idx="2"/>
          </p:nvPr>
        </p:nvSpPr>
        <p:spPr>
          <a:xfrm>
            <a:off x="11562575" y="1291925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7" name="Google Shape;67;p3"/>
          <p:cNvSpPr>
            <a:spLocks noGrp="1"/>
          </p:cNvSpPr>
          <p:nvPr>
            <p:ph type="pic" idx="3"/>
          </p:nvPr>
        </p:nvSpPr>
        <p:spPr>
          <a:xfrm>
            <a:off x="11562575" y="-451525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8" name="Google Shape;68;p3"/>
          <p:cNvSpPr>
            <a:spLocks noGrp="1"/>
          </p:cNvSpPr>
          <p:nvPr>
            <p:ph type="pic" idx="4"/>
          </p:nvPr>
        </p:nvSpPr>
        <p:spPr>
          <a:xfrm>
            <a:off x="11562575" y="709910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image" userDrawn="1">
  <p:cSld name="TITLE_TEXT_AND_IMAG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09;p10" title="7.png">
            <a:extLst>
              <a:ext uri="{FF2B5EF4-FFF2-40B4-BE49-F238E27FC236}">
                <a16:creationId xmlns:a16="http://schemas.microsoft.com/office/drawing/2014/main" id="{9FC1F198-CEAC-8862-CE5E-387DA3F7A1E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24" name="Google Shape;124;p4"/>
          <p:cNvSpPr txBox="1">
            <a:spLocks noGrp="1"/>
          </p:cNvSpPr>
          <p:nvPr>
            <p:ph type="subTitle" idx="2"/>
          </p:nvPr>
        </p:nvSpPr>
        <p:spPr>
          <a:xfrm>
            <a:off x="1552826" y="2756900"/>
            <a:ext cx="89124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25" name="Google Shape;125;p4"/>
          <p:cNvSpPr>
            <a:spLocks noGrp="1"/>
          </p:cNvSpPr>
          <p:nvPr>
            <p:ph type="pic" idx="3"/>
          </p:nvPr>
        </p:nvSpPr>
        <p:spPr>
          <a:xfrm>
            <a:off x="11560550" y="-16750"/>
            <a:ext cx="6727500" cy="1032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09;p10" title="7.png">
            <a:extLst>
              <a:ext uri="{FF2B5EF4-FFF2-40B4-BE49-F238E27FC236}">
                <a16:creationId xmlns:a16="http://schemas.microsoft.com/office/drawing/2014/main" id="{083F7B64-9704-CC96-73A1-0CA6BFF7730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80" name="Google Shape;180;p5"/>
          <p:cNvSpPr txBox="1">
            <a:spLocks noGrp="1"/>
          </p:cNvSpPr>
          <p:nvPr>
            <p:ph type="body" idx="1"/>
          </p:nvPr>
        </p:nvSpPr>
        <p:spPr>
          <a:xfrm>
            <a:off x="1220200" y="2140100"/>
            <a:ext cx="5794800" cy="401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181" name="Google Shape;181;p5"/>
          <p:cNvSpPr txBox="1">
            <a:spLocks noGrp="1"/>
          </p:cNvSpPr>
          <p:nvPr>
            <p:ph type="body" idx="2"/>
          </p:nvPr>
        </p:nvSpPr>
        <p:spPr>
          <a:xfrm>
            <a:off x="13282300" y="7931075"/>
            <a:ext cx="4458600" cy="1698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Deep div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21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290" name="Google Shape;290;p7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292" name="Google Shape;292;p7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roduct">
  <p:cSld name="MAIN_PRODUC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 txBox="1">
            <a:spLocks noGrp="1"/>
          </p:cNvSpPr>
          <p:nvPr>
            <p:ph type="title"/>
          </p:nvPr>
        </p:nvSpPr>
        <p:spPr>
          <a:xfrm>
            <a:off x="7393125" y="1931341"/>
            <a:ext cx="83859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+mj-lt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 dirty="0"/>
          </a:p>
        </p:txBody>
      </p:sp>
      <p:sp>
        <p:nvSpPr>
          <p:cNvPr id="347" name="Google Shape;347;p8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348" name="Google Shape;348;p8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Helvetica Neue Light"/>
              </a:defRPr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 dirty="0"/>
          </a:p>
        </p:txBody>
      </p:sp>
      <p:sp>
        <p:nvSpPr>
          <p:cNvPr id="349" name="Google Shape;349;p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+mn-lt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0" name="Google Shape;350;p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+mn-lt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1" name="Google Shape;351;p8"/>
          <p:cNvSpPr>
            <a:spLocks noGrp="1"/>
          </p:cNvSpPr>
          <p:nvPr>
            <p:ph type="pic" idx="5"/>
          </p:nvPr>
        </p:nvSpPr>
        <p:spPr>
          <a:xfrm>
            <a:off x="1765000" y="1679525"/>
            <a:ext cx="5988000" cy="73893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9" title="4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9"/>
          <p:cNvSpPr txBox="1">
            <a:spLocks noGrp="1"/>
          </p:cNvSpPr>
          <p:nvPr>
            <p:ph type="subTitle" idx="1"/>
          </p:nvPr>
        </p:nvSpPr>
        <p:spPr>
          <a:xfrm>
            <a:off x="1255650" y="7313875"/>
            <a:ext cx="8623500" cy="2316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  <a:latin typeface="+mj-lt"/>
                <a:cs typeface="HelveticaNeueLT Std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406" name="Google Shape;406;p9"/>
          <p:cNvSpPr txBox="1">
            <a:spLocks noGrp="1"/>
          </p:cNvSpPr>
          <p:nvPr>
            <p:ph type="title"/>
          </p:nvPr>
        </p:nvSpPr>
        <p:spPr>
          <a:xfrm>
            <a:off x="1255650" y="719875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407" name="Google Shape;407;p9"/>
          <p:cNvSpPr>
            <a:spLocks noGrp="1"/>
          </p:cNvSpPr>
          <p:nvPr>
            <p:ph type="pic" idx="2"/>
          </p:nvPr>
        </p:nvSpPr>
        <p:spPr>
          <a:xfrm>
            <a:off x="11562575" y="-2367000"/>
            <a:ext cx="6298800" cy="11997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pic>
        <p:nvPicPr>
          <p:cNvPr id="3" name="Imagen 2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22884862-96AD-CB3D-7FE4-9A47C52838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747" t="32833" b="13464"/>
          <a:stretch>
            <a:fillRect/>
          </a:stretch>
        </p:blipFill>
        <p:spPr>
          <a:xfrm>
            <a:off x="16056508" y="244341"/>
            <a:ext cx="1859298" cy="19451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>
            <a:extLst>
              <a:ext uri="{FF2B5EF4-FFF2-40B4-BE49-F238E27FC236}">
                <a16:creationId xmlns:a16="http://schemas.microsoft.com/office/drawing/2014/main" id="{DBD4EADC-9674-F75E-445D-CB8E93629076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 rot="16200000">
            <a:off x="-743817" y="1728275"/>
            <a:ext cx="2298343" cy="15942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5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46962"/>
          </p15:clr>
        </p15:guide>
        <p15:guide id="2" orient="horz" pos="6066">
          <p15:clr>
            <a:srgbClr val="E46962"/>
          </p15:clr>
        </p15:guide>
        <p15:guide id="3" orient="horz" pos="454">
          <p15:clr>
            <a:srgbClr val="E46962"/>
          </p15:clr>
        </p15:guide>
        <p15:guide id="4" orient="horz" pos="921">
          <p15:clr>
            <a:srgbClr val="E46962"/>
          </p15:clr>
        </p15:guide>
        <p15:guide id="5" pos="907">
          <p15:clr>
            <a:srgbClr val="E46962"/>
          </p15:clr>
        </p15:guide>
        <p15:guide id="6" pos="1106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2.gif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g"/><Relationship Id="rId5" Type="http://schemas.openxmlformats.org/officeDocument/2006/relationships/image" Target="../media/image14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AF93E-A368-7C35-5B05-56762754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871;p18" title="colaboration.gif">
            <a:extLst>
              <a:ext uri="{FF2B5EF4-FFF2-40B4-BE49-F238E27FC236}">
                <a16:creationId xmlns:a16="http://schemas.microsoft.com/office/drawing/2014/main" id="{28C4E730-4EF2-3E7F-B6CA-C51F2B6BC8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432" t="11612" r="34429" b="5324"/>
          <a:stretch/>
        </p:blipFill>
        <p:spPr>
          <a:xfrm>
            <a:off x="725248" y="1"/>
            <a:ext cx="7241506" cy="10286999"/>
          </a:xfrm>
          <a:prstGeom prst="roundRect">
            <a:avLst>
              <a:gd name="adj" fmla="val 8407"/>
            </a:avLst>
          </a:prstGeom>
          <a:noFill/>
          <a:ln>
            <a:noFill/>
          </a:ln>
        </p:spPr>
      </p:pic>
      <p:cxnSp>
        <p:nvCxnSpPr>
          <p:cNvPr id="69" name="Google Shape;948;p20">
            <a:extLst>
              <a:ext uri="{FF2B5EF4-FFF2-40B4-BE49-F238E27FC236}">
                <a16:creationId xmlns:a16="http://schemas.microsoft.com/office/drawing/2014/main" id="{E4A96D97-8B49-DCE3-399A-FA044BD7F977}"/>
              </a:ext>
            </a:extLst>
          </p:cNvPr>
          <p:cNvCxnSpPr>
            <a:cxnSpLocks/>
          </p:cNvCxnSpPr>
          <p:nvPr/>
        </p:nvCxnSpPr>
        <p:spPr>
          <a:xfrm flipH="1">
            <a:off x="7479444" y="7243604"/>
            <a:ext cx="10100379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ACBD9FDB-AC99-5978-9EDE-44F2E8621AEA}"/>
              </a:ext>
            </a:extLst>
          </p:cNvPr>
          <p:cNvGrpSpPr/>
          <p:nvPr/>
        </p:nvGrpSpPr>
        <p:grpSpPr>
          <a:xfrm>
            <a:off x="3537205" y="9064675"/>
            <a:ext cx="6987791" cy="608700"/>
            <a:chOff x="10689240" y="4813865"/>
            <a:chExt cx="6987791" cy="608700"/>
          </a:xfrm>
        </p:grpSpPr>
        <p:sp>
          <p:nvSpPr>
            <p:cNvPr id="3" name="Google Shape;929;p18">
              <a:extLst>
                <a:ext uri="{FF2B5EF4-FFF2-40B4-BE49-F238E27FC236}">
                  <a16:creationId xmlns:a16="http://schemas.microsoft.com/office/drawing/2014/main" id="{BC0CE71F-7B1A-8520-8AD5-669A6011B15B}"/>
                </a:ext>
              </a:extLst>
            </p:cNvPr>
            <p:cNvSpPr/>
            <p:nvPr/>
          </p:nvSpPr>
          <p:spPr>
            <a:xfrm>
              <a:off x="10689240" y="4813865"/>
              <a:ext cx="6987791" cy="6087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grpSp>
          <p:nvGrpSpPr>
            <p:cNvPr id="5" name="Google Shape;1062;p27">
              <a:extLst>
                <a:ext uri="{FF2B5EF4-FFF2-40B4-BE49-F238E27FC236}">
                  <a16:creationId xmlns:a16="http://schemas.microsoft.com/office/drawing/2014/main" id="{9F09AED0-144A-A08F-2E66-151418A9811E}"/>
                </a:ext>
              </a:extLst>
            </p:cNvPr>
            <p:cNvGrpSpPr/>
            <p:nvPr/>
          </p:nvGrpSpPr>
          <p:grpSpPr>
            <a:xfrm>
              <a:off x="10956743" y="4969706"/>
              <a:ext cx="742692" cy="286156"/>
              <a:chOff x="5231437" y="4865371"/>
              <a:chExt cx="2393463" cy="922191"/>
            </a:xfrm>
          </p:grpSpPr>
          <p:cxnSp>
            <p:nvCxnSpPr>
              <p:cNvPr id="6" name="Google Shape;1063;p27">
                <a:extLst>
                  <a:ext uri="{FF2B5EF4-FFF2-40B4-BE49-F238E27FC236}">
                    <a16:creationId xmlns:a16="http://schemas.microsoft.com/office/drawing/2014/main" id="{6D254ECC-7830-2800-37D5-D69A351C9101}"/>
                  </a:ext>
                </a:extLst>
              </p:cNvPr>
              <p:cNvCxnSpPr/>
              <p:nvPr/>
            </p:nvCxnSpPr>
            <p:spPr>
              <a:xfrm>
                <a:off x="5231437" y="5327200"/>
                <a:ext cx="23898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" name="Google Shape;1064;p27">
                <a:extLst>
                  <a:ext uri="{FF2B5EF4-FFF2-40B4-BE49-F238E27FC236}">
                    <a16:creationId xmlns:a16="http://schemas.microsoft.com/office/drawing/2014/main" id="{7F7A804C-3993-21C5-CFE7-AA6C43390028}"/>
                  </a:ext>
                </a:extLst>
              </p:cNvPr>
              <p:cNvCxnSpPr/>
              <p:nvPr/>
            </p:nvCxnSpPr>
            <p:spPr>
              <a:xfrm flipH="1">
                <a:off x="7157200" y="5319862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" name="Google Shape;1065;p27">
                <a:extLst>
                  <a:ext uri="{FF2B5EF4-FFF2-40B4-BE49-F238E27FC236}">
                    <a16:creationId xmlns:a16="http://schemas.microsoft.com/office/drawing/2014/main" id="{981CB8BE-8B6E-4B85-C178-10E3A6EAE364}"/>
                  </a:ext>
                </a:extLst>
              </p:cNvPr>
              <p:cNvCxnSpPr/>
              <p:nvPr/>
            </p:nvCxnSpPr>
            <p:spPr>
              <a:xfrm>
                <a:off x="7157200" y="4865371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" name="Google Shape;930;p18">
              <a:extLst>
                <a:ext uri="{FF2B5EF4-FFF2-40B4-BE49-F238E27FC236}">
                  <a16:creationId xmlns:a16="http://schemas.microsoft.com/office/drawing/2014/main" id="{4683CA00-BCD5-3090-3C24-947977F9B61C}"/>
                </a:ext>
              </a:extLst>
            </p:cNvPr>
            <p:cNvSpPr txBox="1">
              <a:spLocks/>
            </p:cNvSpPr>
            <p:nvPr/>
          </p:nvSpPr>
          <p:spPr>
            <a:xfrm>
              <a:off x="11053152" y="4859141"/>
              <a:ext cx="6349574" cy="51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3000" b="0" i="0" u="none" strike="noStrike" cap="none">
                  <a:solidFill>
                    <a:schemeClr val="dk1"/>
                  </a:solidFill>
                  <a:latin typeface="Helvetica" panose="020B0604020202020204" pitchFamily="34" charset="0"/>
                  <a:ea typeface="Helvetica Neue"/>
                  <a:cs typeface="Helvetica" panose="020B0604020202020204" pitchFamily="34" charset="0"/>
                  <a:sym typeface="Helvetica Neue"/>
                </a:defRPr>
              </a:lvl1pPr>
              <a:lvl2pPr marL="914400" marR="0" lvl="1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1371600" marR="0" lvl="2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1828800" marR="0" lvl="3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2286000" marR="0" lvl="4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2743200" marR="0" lvl="5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200400" marR="0" lvl="6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657600" marR="0" lvl="7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114800" marR="0" lvl="8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algn="r"/>
              <a:r>
                <a:rPr lang="en-GB" sz="2400" cap="all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Write  CONTENT category HERE</a:t>
              </a:r>
            </a:p>
          </p:txBody>
        </p:sp>
      </p:grpSp>
      <p:sp>
        <p:nvSpPr>
          <p:cNvPr id="75" name="Título 74">
            <a:extLst>
              <a:ext uri="{FF2B5EF4-FFF2-40B4-BE49-F238E27FC236}">
                <a16:creationId xmlns:a16="http://schemas.microsoft.com/office/drawing/2014/main" id="{FFB5F49B-B9E4-513B-DEED-19EE1EBF8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98" y="1736003"/>
            <a:ext cx="7482000" cy="188580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  <a:cs typeface="Arial" panose="020B0604020202020204" pitchFamily="34" charset="0"/>
              </a:rPr>
              <a:t>Título Principal</a:t>
            </a:r>
          </a:p>
        </p:txBody>
      </p:sp>
    </p:spTree>
    <p:extLst>
      <p:ext uri="{BB962C8B-B14F-4D97-AF65-F5344CB8AC3E}">
        <p14:creationId xmlns:p14="http://schemas.microsoft.com/office/powerpoint/2010/main" val="433671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28" title="7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8405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75" name="Google Shape;1075;p28"/>
          <p:cNvSpPr txBox="1">
            <a:spLocks noGrp="1"/>
          </p:cNvSpPr>
          <p:nvPr>
            <p:ph type="title"/>
          </p:nvPr>
        </p:nvSpPr>
        <p:spPr>
          <a:xfrm>
            <a:off x="7393125" y="1931350"/>
            <a:ext cx="101748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Antiaging eye contour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6" name="Google Shape;1076;p28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1080" name="Google Shape;1080;p28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1" name="Google Shape;1081;p28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82" name="Google Shape;1082;p28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8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8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85" name="Google Shape;1085;p2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Beneficios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6" name="Google Shape;1086;p2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87" name="Google Shape;1087;p28"/>
          <p:cNvCxnSpPr/>
          <p:nvPr/>
        </p:nvCxnSpPr>
        <p:spPr>
          <a:xfrm rot="10800000">
            <a:off x="12807875" y="48164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88" name="Google Shape;1088;p28" title="product-antiagingeyecontour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  <p:sp>
        <p:nvSpPr>
          <p:cNvPr id="5" name="Google Shape;1059;p27">
            <a:extLst>
              <a:ext uri="{FF2B5EF4-FFF2-40B4-BE49-F238E27FC236}">
                <a16:creationId xmlns:a16="http://schemas.microsoft.com/office/drawing/2014/main" id="{56A843E2-B648-5D3B-E5CD-0B31F54D857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Línea de </a:t>
            </a:r>
            <a:r>
              <a:rPr lang="en-GB" dirty="0" err="1"/>
              <a:t>producto</a:t>
            </a:r>
            <a:r>
              <a:rPr lang="en-GB" dirty="0"/>
              <a:t> X</a:t>
            </a:r>
            <a:endParaRPr dirty="0"/>
          </a:p>
        </p:txBody>
      </p:sp>
      <p:sp>
        <p:nvSpPr>
          <p:cNvPr id="4" name="Google Shape;1058;p27">
            <a:extLst>
              <a:ext uri="{FF2B5EF4-FFF2-40B4-BE49-F238E27FC236}">
                <a16:creationId xmlns:a16="http://schemas.microsoft.com/office/drawing/2014/main" id="{47B866F7-6048-5C2D-875C-7F10B6ECBBAD}"/>
              </a:ext>
            </a:extLst>
          </p:cNvPr>
          <p:cNvSpPr txBox="1">
            <a:spLocks/>
          </p:cNvSpPr>
          <p:nvPr/>
        </p:nvSpPr>
        <p:spPr>
          <a:xfrm>
            <a:off x="5639400" y="8981938"/>
            <a:ext cx="10628400" cy="2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 Neue Light"/>
              </a:defRPr>
            </a:lvl1pPr>
            <a:lvl2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>
              <a:buFont typeface="Helvetica Neue Light"/>
              <a:buNone/>
            </a:pPr>
            <a:r>
              <a:rPr lang="es-ES" i="0" dirty="0">
                <a:latin typeface="Arial" panose="020B0604020202020204" pitchFamily="34" charset="0"/>
                <a:cs typeface="Arial" panose="020B0604020202020204" pitchFamily="34" charset="0"/>
              </a:rPr>
              <a:t>Piel dañada y asfixiada, </a:t>
            </a:r>
            <a:r>
              <a:rPr lang="es-ES" i="0" dirty="0" err="1">
                <a:latin typeface="Arial" panose="020B0604020202020204" pitchFamily="34" charset="0"/>
                <a:cs typeface="Arial" panose="020B0604020202020204" pitchFamily="34" charset="0"/>
              </a:rPr>
              <a:t>fotoenvejecimiento</a:t>
            </a:r>
            <a:endParaRPr lang="es-E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9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bg1"/>
                </a:solidFill>
              </a:rPr>
              <a:t>Supertítulo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de </a:t>
            </a:r>
            <a:r>
              <a:rPr lang="en-GB" dirty="0" err="1">
                <a:solidFill>
                  <a:schemeClr val="bg1"/>
                </a:solidFill>
              </a:rPr>
              <a:t>sección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095" name="Google Shape;1095;p29" title="droper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119850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6" name="Google Shape;1096;p2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460867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7" name="Google Shape;1097;p29" title="crema-macor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7005675"/>
            <a:ext cx="6298800" cy="5466000"/>
          </a:xfrm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FE9EE99C-0858-33C5-3005-E34C288CC8E6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0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/>
              <a:t>Una slide para un timeline</a:t>
            </a:r>
            <a:endParaRPr b="0" dirty="0"/>
          </a:p>
        </p:txBody>
      </p:sp>
      <p:sp>
        <p:nvSpPr>
          <p:cNvPr id="1103" name="Google Shape;1103;p30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</a:t>
            </a:r>
            <a:endParaRPr dirty="0"/>
          </a:p>
        </p:txBody>
      </p:sp>
      <p:sp>
        <p:nvSpPr>
          <p:cNvPr id="1104" name="Google Shape;1104;p30"/>
          <p:cNvSpPr txBox="1">
            <a:spLocks noGrp="1"/>
          </p:cNvSpPr>
          <p:nvPr>
            <p:ph type="title" idx="2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</a:rPr>
              <a:t>11/jun.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1105" name="Google Shape;1105;p30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/>
              <a:t>Subtítulo</a:t>
            </a:r>
            <a:br>
              <a:rPr lang="en-GB" dirty="0"/>
            </a:br>
            <a:r>
              <a:rPr lang="en-GB" dirty="0"/>
              <a:t>timeline</a:t>
            </a:r>
            <a:endParaRPr dirty="0"/>
          </a:p>
        </p:txBody>
      </p:sp>
      <p:sp>
        <p:nvSpPr>
          <p:cNvPr id="1106" name="Google Shape;1106;p30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dirty="0"/>
          </a:p>
        </p:txBody>
      </p:sp>
      <p:sp>
        <p:nvSpPr>
          <p:cNvPr id="1107" name="Google Shape;1107;p30"/>
          <p:cNvSpPr txBox="1">
            <a:spLocks noGrp="1"/>
          </p:cNvSpPr>
          <p:nvPr>
            <p:ph type="title" idx="5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</a:rPr>
              <a:t>03/</a:t>
            </a:r>
            <a:r>
              <a:rPr lang="en-GB" sz="2800" dirty="0" err="1">
                <a:solidFill>
                  <a:schemeClr val="tx1"/>
                </a:solidFill>
              </a:rPr>
              <a:t>jul.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1108" name="Google Shape;1108;p30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/>
              <a:t>Subtítulo</a:t>
            </a:r>
            <a:r>
              <a:rPr lang="en-GB" dirty="0"/>
              <a:t> timeline</a:t>
            </a:r>
            <a:endParaRPr dirty="0"/>
          </a:p>
        </p:txBody>
      </p:sp>
      <p:sp>
        <p:nvSpPr>
          <p:cNvPr id="1109" name="Google Shape;1109;p30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dirty="0"/>
          </a:p>
        </p:txBody>
      </p:sp>
      <p:sp>
        <p:nvSpPr>
          <p:cNvPr id="1110" name="Google Shape;1110;p30"/>
          <p:cNvSpPr txBox="1">
            <a:spLocks noGrp="1"/>
          </p:cNvSpPr>
          <p:nvPr>
            <p:ph type="title" idx="8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</a:rPr>
              <a:t>20/ago.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1111" name="Google Shape;1111;p30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/>
              <a:t>Subtítulo</a:t>
            </a:r>
            <a:r>
              <a:rPr lang="en-GB" dirty="0"/>
              <a:t> timeline</a:t>
            </a:r>
            <a:endParaRPr dirty="0"/>
          </a:p>
        </p:txBody>
      </p:sp>
      <p:sp>
        <p:nvSpPr>
          <p:cNvPr id="1112" name="Google Shape;1112;p30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dirty="0"/>
          </a:p>
        </p:txBody>
      </p:sp>
      <p:sp>
        <p:nvSpPr>
          <p:cNvPr id="1113" name="Google Shape;1113;p30"/>
          <p:cNvSpPr txBox="1">
            <a:spLocks noGrp="1"/>
          </p:cNvSpPr>
          <p:nvPr>
            <p:ph type="title" idx="14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</a:rPr>
              <a:t>30/sept.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1114" name="Google Shape;1114;p30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/>
              <a:t>Subtítulo</a:t>
            </a:r>
            <a:r>
              <a:rPr lang="en-GB" dirty="0"/>
              <a:t> timeline</a:t>
            </a:r>
            <a:endParaRPr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7DA5D8-C2EC-3AA5-6641-7A1DBFD60650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B9440DF7-19FC-EA9C-0D8E-8DF0451E8AD1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70085C2D-984E-5A86-8749-1512377F96BB}"/>
              </a:ext>
            </a:extLst>
          </p:cNvPr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7891FB50-3EAA-57FA-80A2-34F1680228D7}"/>
              </a:ext>
            </a:extLst>
          </p:cNvPr>
          <p:cNvSpPr>
            <a:spLocks noGrp="1"/>
          </p:cNvSpPr>
          <p:nvPr>
            <p:ph type="pic" idx="19"/>
          </p:nvPr>
        </p:nvSpPr>
        <p:spPr/>
        <p:txBody>
          <a:bodyPr/>
          <a:lstStyle/>
          <a:p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/>
          <p:cNvSpPr txBox="1">
            <a:spLocks noGrp="1"/>
          </p:cNvSpPr>
          <p:nvPr>
            <p:ph type="title" idx="3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+25%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24" name="Google Shape;1124;p31"/>
          <p:cNvSpPr txBox="1">
            <a:spLocks noGrp="1"/>
          </p:cNvSpPr>
          <p:nvPr>
            <p:ph type="body" idx="4294967295"/>
          </p:nvPr>
        </p:nvSpPr>
        <p:spPr>
          <a:xfrm>
            <a:off x="9839762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5" name="Google Shape;1125;p31"/>
          <p:cNvSpPr txBox="1">
            <a:spLocks noGrp="1"/>
          </p:cNvSpPr>
          <p:nvPr>
            <p:ph type="title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20M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26" name="Google Shape;1126;p31"/>
          <p:cNvSpPr txBox="1">
            <a:spLocks noGrp="1"/>
          </p:cNvSpPr>
          <p:nvPr>
            <p:ph type="body" idx="4294967295"/>
          </p:nvPr>
        </p:nvSpPr>
        <p:spPr>
          <a:xfrm>
            <a:off x="1440000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" name="Google Shape;1127;p3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Slide de </a:t>
            </a:r>
            <a:r>
              <a:rPr lang="en-GB" dirty="0" err="1">
                <a:solidFill>
                  <a:schemeClr val="bg1"/>
                </a:solidFill>
              </a:rPr>
              <a:t>números</a:t>
            </a:r>
            <a:endParaRPr dirty="0">
              <a:solidFill>
                <a:schemeClr val="bg1"/>
              </a:solidFill>
            </a:endParaRPr>
          </a:p>
        </p:txBody>
      </p:sp>
      <p:cxnSp>
        <p:nvCxnSpPr>
          <p:cNvPr id="1128" name="Google Shape;1128;p31"/>
          <p:cNvCxnSpPr/>
          <p:nvPr/>
        </p:nvCxnSpPr>
        <p:spPr>
          <a:xfrm rot="10800000">
            <a:off x="9573600" y="6022800"/>
            <a:ext cx="0" cy="360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2"/>
          <p:cNvSpPr txBox="1">
            <a:spLocks noGrp="1"/>
          </p:cNvSpPr>
          <p:nvPr>
            <p:ph type="title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30K</a:t>
            </a:r>
            <a:endParaRPr dirty="0"/>
          </a:p>
        </p:txBody>
      </p:sp>
      <p:sp>
        <p:nvSpPr>
          <p:cNvPr id="1134" name="Google Shape;1134;p32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Slide para </a:t>
            </a:r>
            <a:r>
              <a:rPr lang="en-GB" dirty="0" err="1">
                <a:solidFill>
                  <a:schemeClr val="bg1"/>
                </a:solidFill>
              </a:rPr>
              <a:t>gráficas</a:t>
            </a:r>
            <a:r>
              <a:rPr lang="en-GB" dirty="0">
                <a:solidFill>
                  <a:schemeClr val="bg1"/>
                </a:solidFill>
              </a:rPr>
              <a:t> de </a:t>
            </a:r>
            <a:r>
              <a:rPr lang="en-GB" dirty="0" err="1">
                <a:solidFill>
                  <a:schemeClr val="bg1"/>
                </a:solidFill>
              </a:rPr>
              <a:t>evolución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35" name="Google Shape;1135;p32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6" name="Google Shape;1136;p32"/>
          <p:cNvSpPr txBox="1">
            <a:spLocks noGrp="1"/>
          </p:cNvSpPr>
          <p:nvPr>
            <p:ph type="title" idx="3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60K</a:t>
            </a:r>
            <a:endParaRPr dirty="0"/>
          </a:p>
        </p:txBody>
      </p:sp>
      <p:sp>
        <p:nvSpPr>
          <p:cNvPr id="1137" name="Google Shape;1137;p32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8" name="Google Shape;1138;p32"/>
          <p:cNvSpPr txBox="1">
            <a:spLocks noGrp="1"/>
          </p:cNvSpPr>
          <p:nvPr>
            <p:ph type="title" idx="5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120K</a:t>
            </a:r>
            <a:endParaRPr dirty="0"/>
          </a:p>
        </p:txBody>
      </p:sp>
      <p:sp>
        <p:nvSpPr>
          <p:cNvPr id="1139" name="Google Shape;1139;p32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0" name="Google Shape;1140;p32"/>
          <p:cNvSpPr txBox="1">
            <a:spLocks noGrp="1"/>
          </p:cNvSpPr>
          <p:nvPr>
            <p:ph type="title" idx="7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500K</a:t>
            </a:r>
            <a:endParaRPr dirty="0"/>
          </a:p>
        </p:txBody>
      </p:sp>
      <p:sp>
        <p:nvSpPr>
          <p:cNvPr id="1141" name="Google Shape;1141;p32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2" name="Google Shape;1142;p32"/>
          <p:cNvSpPr txBox="1">
            <a:spLocks noGrp="1"/>
          </p:cNvSpPr>
          <p:nvPr>
            <p:ph type="title" idx="4294967295"/>
          </p:nvPr>
        </p:nvSpPr>
        <p:spPr>
          <a:xfrm>
            <a:off x="144000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+10%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3" name="Google Shape;1143;p32"/>
          <p:cNvSpPr txBox="1">
            <a:spLocks noGrp="1"/>
          </p:cNvSpPr>
          <p:nvPr>
            <p:ph type="title" idx="4294967295"/>
          </p:nvPr>
        </p:nvSpPr>
        <p:spPr>
          <a:xfrm>
            <a:off x="5684097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+20%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4" name="Google Shape;1144;p32"/>
          <p:cNvSpPr txBox="1">
            <a:spLocks noGrp="1"/>
          </p:cNvSpPr>
          <p:nvPr>
            <p:ph type="title" idx="4294967295"/>
          </p:nvPr>
        </p:nvSpPr>
        <p:spPr>
          <a:xfrm>
            <a:off x="9928193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+50%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5" name="Google Shape;1145;p32"/>
          <p:cNvSpPr txBox="1">
            <a:spLocks noGrp="1"/>
          </p:cNvSpPr>
          <p:nvPr>
            <p:ph type="title" idx="4294967295"/>
          </p:nvPr>
        </p:nvSpPr>
        <p:spPr>
          <a:xfrm>
            <a:off x="1417229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+60%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46" name="Google Shape;1146;p32"/>
          <p:cNvCxnSpPr/>
          <p:nvPr/>
        </p:nvCxnSpPr>
        <p:spPr>
          <a:xfrm>
            <a:off x="143755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7" name="Google Shape;1147;p32"/>
          <p:cNvCxnSpPr/>
          <p:nvPr/>
        </p:nvCxnSpPr>
        <p:spPr>
          <a:xfrm>
            <a:off x="5687175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8" name="Google Shape;1148;p32"/>
          <p:cNvCxnSpPr/>
          <p:nvPr/>
        </p:nvCxnSpPr>
        <p:spPr>
          <a:xfrm>
            <a:off x="99368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9" name="Google Shape;1149;p32"/>
          <p:cNvCxnSpPr/>
          <p:nvPr/>
        </p:nvCxnSpPr>
        <p:spPr>
          <a:xfrm>
            <a:off x="141723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0" name="Google Shape;1150;p32"/>
          <p:cNvCxnSpPr>
            <a:cxnSpLocks/>
            <a:stCxn id="1151" idx="6"/>
            <a:endCxn id="1152" idx="6"/>
          </p:cNvCxnSpPr>
          <p:nvPr/>
        </p:nvCxnSpPr>
        <p:spPr>
          <a:xfrm rot="10800000" flipH="1">
            <a:off x="1632300" y="8611475"/>
            <a:ext cx="4247100" cy="5313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3" name="Google Shape;1153;p32"/>
          <p:cNvCxnSpPr>
            <a:cxnSpLocks/>
            <a:stCxn id="1152" idx="6"/>
            <a:endCxn id="1154" idx="6"/>
          </p:cNvCxnSpPr>
          <p:nvPr/>
        </p:nvCxnSpPr>
        <p:spPr>
          <a:xfrm rot="10800000" flipH="1">
            <a:off x="5879475" y="7164425"/>
            <a:ext cx="4242600" cy="144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5" name="Google Shape;1155;p32"/>
          <p:cNvCxnSpPr>
            <a:cxnSpLocks/>
            <a:endCxn id="1156" idx="6"/>
          </p:cNvCxnSpPr>
          <p:nvPr/>
        </p:nvCxnSpPr>
        <p:spPr>
          <a:xfrm rot="10800000" flipH="1">
            <a:off x="10121988" y="6216350"/>
            <a:ext cx="4242600" cy="9480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7" name="Google Shape;1157;p32"/>
          <p:cNvCxnSpPr>
            <a:cxnSpLocks/>
            <a:stCxn id="1156" idx="6"/>
          </p:cNvCxnSpPr>
          <p:nvPr/>
        </p:nvCxnSpPr>
        <p:spPr>
          <a:xfrm rot="10800000" flipH="1">
            <a:off x="14364588" y="5476550"/>
            <a:ext cx="5811600" cy="739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1" name="Google Shape;1151;p32"/>
          <p:cNvSpPr/>
          <p:nvPr/>
        </p:nvSpPr>
        <p:spPr>
          <a:xfrm>
            <a:off x="1247700" y="895047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52" name="Google Shape;1152;p32"/>
          <p:cNvSpPr/>
          <p:nvPr/>
        </p:nvSpPr>
        <p:spPr>
          <a:xfrm>
            <a:off x="5494875" y="841932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54" name="Google Shape;1154;p32"/>
          <p:cNvSpPr/>
          <p:nvPr/>
        </p:nvSpPr>
        <p:spPr>
          <a:xfrm>
            <a:off x="9737438" y="69721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56" name="Google Shape;1156;p32"/>
          <p:cNvSpPr/>
          <p:nvPr/>
        </p:nvSpPr>
        <p:spPr>
          <a:xfrm>
            <a:off x="13979988" y="60240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>
          <a:extLst>
            <a:ext uri="{FF2B5EF4-FFF2-40B4-BE49-F238E27FC236}">
              <a16:creationId xmlns:a16="http://schemas.microsoft.com/office/drawing/2014/main" id="{9859E725-7CCC-A5B4-9D71-1F783321C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>
            <a:extLst>
              <a:ext uri="{FF2B5EF4-FFF2-40B4-BE49-F238E27FC236}">
                <a16:creationId xmlns:a16="http://schemas.microsoft.com/office/drawing/2014/main" id="{1EE73C95-0184-AFBF-BA51-00EE0DA2F561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0432480" y="5832901"/>
            <a:ext cx="5386985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</a:rPr>
              <a:t>+</a:t>
            </a:r>
            <a:r>
              <a:rPr lang="en-GB" sz="13000" dirty="0">
                <a:solidFill>
                  <a:schemeClr val="bg1"/>
                </a:solidFill>
              </a:rPr>
              <a:t>60</a:t>
            </a:r>
            <a:r>
              <a:rPr lang="en-GB" sz="9000" dirty="0">
                <a:solidFill>
                  <a:schemeClr val="bg1"/>
                </a:solidFill>
              </a:rPr>
              <a:t>%</a:t>
            </a:r>
            <a:r>
              <a:rPr lang="en-GB" sz="9000" baseline="30000" dirty="0">
                <a:solidFill>
                  <a:schemeClr val="bg1"/>
                </a:solidFill>
              </a:rPr>
              <a:t>*</a:t>
            </a:r>
            <a:endParaRPr sz="9000" baseline="30000" dirty="0">
              <a:solidFill>
                <a:schemeClr val="bg1"/>
              </a:solidFill>
            </a:endParaRPr>
          </a:p>
        </p:txBody>
      </p:sp>
      <p:sp>
        <p:nvSpPr>
          <p:cNvPr id="1125" name="Google Shape;1125;p31">
            <a:extLst>
              <a:ext uri="{FF2B5EF4-FFF2-40B4-BE49-F238E27FC236}">
                <a16:creationId xmlns:a16="http://schemas.microsoft.com/office/drawing/2014/main" id="{BCCBB3DC-3E51-BECE-8B9E-A5F8F6CC1B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690" y="5832902"/>
            <a:ext cx="5533031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</a:rPr>
              <a:t>+</a:t>
            </a:r>
            <a:r>
              <a:rPr lang="en-GB" sz="13000" dirty="0">
                <a:solidFill>
                  <a:schemeClr val="bg1"/>
                </a:solidFill>
              </a:rPr>
              <a:t>71</a:t>
            </a:r>
            <a:r>
              <a:rPr lang="en-GB" sz="9000" dirty="0">
                <a:solidFill>
                  <a:schemeClr val="bg1"/>
                </a:solidFill>
              </a:rPr>
              <a:t>%</a:t>
            </a:r>
            <a:r>
              <a:rPr lang="en-GB" sz="9000" baseline="30000" dirty="0">
                <a:solidFill>
                  <a:schemeClr val="bg1"/>
                </a:solidFill>
              </a:rPr>
              <a:t>*</a:t>
            </a:r>
          </a:p>
        </p:txBody>
      </p:sp>
      <p:cxnSp>
        <p:nvCxnSpPr>
          <p:cNvPr id="1128" name="Google Shape;1128;p31">
            <a:extLst>
              <a:ext uri="{FF2B5EF4-FFF2-40B4-BE49-F238E27FC236}">
                <a16:creationId xmlns:a16="http://schemas.microsoft.com/office/drawing/2014/main" id="{BAA56C62-C42F-BF4D-FB87-73AF270D2E67}"/>
              </a:ext>
            </a:extLst>
          </p:cNvPr>
          <p:cNvCxnSpPr>
            <a:cxnSpLocks/>
          </p:cNvCxnSpPr>
          <p:nvPr/>
        </p:nvCxnSpPr>
        <p:spPr>
          <a:xfrm flipV="1">
            <a:off x="9573600" y="6122190"/>
            <a:ext cx="0" cy="3199021"/>
          </a:xfrm>
          <a:prstGeom prst="straightConnector1">
            <a:avLst/>
          </a:prstGeom>
          <a:noFill/>
          <a:ln w="12700" cap="flat" cmpd="sng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142F429-F283-9F7D-7939-1E3344881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797" b="4433"/>
          <a:stretch>
            <a:fillRect/>
          </a:stretch>
        </p:blipFill>
        <p:spPr>
          <a:xfrm>
            <a:off x="2144460" y="2262202"/>
            <a:ext cx="4351874" cy="3634760"/>
          </a:xfrm>
          <a:prstGeom prst="rect">
            <a:avLst/>
          </a:prstGeom>
        </p:spPr>
      </p:pic>
      <p:sp>
        <p:nvSpPr>
          <p:cNvPr id="6" name="Google Shape;1105;p30">
            <a:extLst>
              <a:ext uri="{FF2B5EF4-FFF2-40B4-BE49-F238E27FC236}">
                <a16:creationId xmlns:a16="http://schemas.microsoft.com/office/drawing/2014/main" id="{1D8EEEF6-E76A-4DAB-8204-55E748B5E188}"/>
              </a:ext>
            </a:extLst>
          </p:cNvPr>
          <p:cNvSpPr txBox="1">
            <a:spLocks/>
          </p:cNvSpPr>
          <p:nvPr/>
        </p:nvSpPr>
        <p:spPr>
          <a:xfrm>
            <a:off x="3947984" y="8098900"/>
            <a:ext cx="3885832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0000" b="0" i="0" u="none" strike="noStrike" cap="none">
                <a:solidFill>
                  <a:schemeClr val="accent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spcAft>
                <a:spcPts val="2400"/>
              </a:spcAft>
              <a:buSzPts val="2400"/>
            </a:pPr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Casos de </a:t>
            </a:r>
            <a:r>
              <a:rPr lang="en-GB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éxito</a:t>
            </a: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1105;p30">
            <a:extLst>
              <a:ext uri="{FF2B5EF4-FFF2-40B4-BE49-F238E27FC236}">
                <a16:creationId xmlns:a16="http://schemas.microsoft.com/office/drawing/2014/main" id="{071B05CB-1534-6F4E-C0E4-8D53D1402C8A}"/>
              </a:ext>
            </a:extLst>
          </p:cNvPr>
          <p:cNvSpPr txBox="1">
            <a:spLocks/>
          </p:cNvSpPr>
          <p:nvPr/>
        </p:nvSpPr>
        <p:spPr>
          <a:xfrm>
            <a:off x="11565469" y="8118275"/>
            <a:ext cx="3924737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4000" b="0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>
              <a:spcAft>
                <a:spcPts val="2400"/>
              </a:spcAft>
            </a:pPr>
            <a:r>
              <a:rPr lang="en-GB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</a:t>
            </a:r>
          </a:p>
        </p:txBody>
      </p:sp>
      <p:sp>
        <p:nvSpPr>
          <p:cNvPr id="10" name="Google Shape;1103;p30">
            <a:extLst>
              <a:ext uri="{FF2B5EF4-FFF2-40B4-BE49-F238E27FC236}">
                <a16:creationId xmlns:a16="http://schemas.microsoft.com/office/drawing/2014/main" id="{98A8CFA4-D3C8-48AB-4759-4E01B0DCC3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0070" y="9561715"/>
            <a:ext cx="16564785" cy="657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GB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Results obtained after 3 sessions, 1 session per week. Shown results were the best obtained among a study performed with N=39 with a combined protocol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Perfect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Glow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contour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peel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neopenMED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+ Global </a:t>
            </a:r>
            <a:r>
              <a:rPr lang="es-ES" sz="1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r>
              <a:rPr lang="es-E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Boost Complex. </a:t>
            </a:r>
            <a:endParaRPr sz="1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8">
            <a:extLst>
              <a:ext uri="{FF2B5EF4-FFF2-40B4-BE49-F238E27FC236}">
                <a16:creationId xmlns:a16="http://schemas.microsoft.com/office/drawing/2014/main" id="{4370610D-22BB-842F-BC2E-E8C2DAF1DF7A}"/>
              </a:ext>
            </a:extLst>
          </p:cNvPr>
          <p:cNvSpPr txBox="1">
            <a:spLocks/>
          </p:cNvSpPr>
          <p:nvPr/>
        </p:nvSpPr>
        <p:spPr>
          <a:xfrm>
            <a:off x="1248031" y="720000"/>
            <a:ext cx="5399904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cxnSp>
        <p:nvCxnSpPr>
          <p:cNvPr id="5" name="Google Shape;1021;p24">
            <a:extLst>
              <a:ext uri="{FF2B5EF4-FFF2-40B4-BE49-F238E27FC236}">
                <a16:creationId xmlns:a16="http://schemas.microsoft.com/office/drawing/2014/main" id="{CC1B4CB3-E938-6104-BA48-B9F23A27CA0E}"/>
              </a:ext>
            </a:extLst>
          </p:cNvPr>
          <p:cNvCxnSpPr>
            <a:cxnSpLocks/>
          </p:cNvCxnSpPr>
          <p:nvPr/>
        </p:nvCxnSpPr>
        <p:spPr>
          <a:xfrm flipH="1">
            <a:off x="6647935" y="1316450"/>
            <a:ext cx="9622990" cy="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78585EFA-B123-C785-FA86-64388047D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877" b="4433"/>
          <a:stretch>
            <a:fillRect/>
          </a:stretch>
        </p:blipFill>
        <p:spPr>
          <a:xfrm>
            <a:off x="6858566" y="2287953"/>
            <a:ext cx="4341782" cy="363476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F890FED-CFF1-24E2-0669-A64003D4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9628" t="11109" r="87" b="13875"/>
          <a:stretch>
            <a:fillRect/>
          </a:stretch>
        </p:blipFill>
        <p:spPr>
          <a:xfrm>
            <a:off x="11459430" y="2287953"/>
            <a:ext cx="4341783" cy="363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29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10ECD353-63D0-C4E7-ECBB-2601E4A7515A}"/>
              </a:ext>
            </a:extLst>
          </p:cNvPr>
          <p:cNvSpPr txBox="1"/>
          <p:nvPr/>
        </p:nvSpPr>
        <p:spPr>
          <a:xfrm>
            <a:off x="2236862" y="4789557"/>
            <a:ext cx="1381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  <a:latin typeface="Arial" panose="020B0604020202020204" pitchFamily="34" charset="0"/>
              </a:rPr>
              <a:t>GRACIAS. </a:t>
            </a:r>
            <a:endParaRPr lang="es-ES" sz="4000" dirty="0">
              <a:solidFill>
                <a:schemeClr val="bg1"/>
              </a:solidFill>
              <a:latin typeface="Arial" panose="020B0604020202020204" pitchFamily="34" charset="0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</a:rPr>
              <a:t>Supertítulo</a:t>
            </a:r>
            <a:br>
              <a:rPr lang="en-GB" b="0" dirty="0">
                <a:solidFill>
                  <a:schemeClr val="bg1"/>
                </a:solidFill>
              </a:rPr>
            </a:br>
            <a:r>
              <a:rPr lang="en-GB" b="0" dirty="0">
                <a:solidFill>
                  <a:schemeClr val="bg1"/>
                </a:solidFill>
              </a:rPr>
              <a:t>de </a:t>
            </a:r>
            <a:r>
              <a:rPr lang="en-GB" b="0" dirty="0" err="1">
                <a:solidFill>
                  <a:schemeClr val="bg1"/>
                </a:solidFill>
              </a:rPr>
              <a:t>sección</a:t>
            </a:r>
            <a:endParaRPr b="0" dirty="0">
              <a:solidFill>
                <a:schemeClr val="bg1"/>
              </a:solidFill>
            </a:endParaRPr>
          </a:p>
        </p:txBody>
      </p:sp>
      <p:pic>
        <p:nvPicPr>
          <p:cNvPr id="937" name="Google Shape;937;p19" title="cosmetic-drop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8" name="Google Shape;938;p1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9" name="Google Shape;939;p19" title="bubbles 03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7038AD55-D033-6044-50AF-C5283DA798DF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20927194-E3BF-BD84-BFDD-96DCB91C89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/>
              <a:t>Título</a:t>
            </a:r>
            <a:r>
              <a:rPr lang="en-GB" b="0" dirty="0"/>
              <a:t> de la </a:t>
            </a:r>
            <a:r>
              <a:rPr lang="en-GB" b="0" dirty="0" err="1"/>
              <a:t>diapositiva</a:t>
            </a:r>
            <a:endParaRPr b="0" dirty="0"/>
          </a:p>
        </p:txBody>
      </p:sp>
      <p:sp>
        <p:nvSpPr>
          <p:cNvPr id="945" name="Google Shape;945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 err="1">
                <a:latin typeface="HelveticaNeueLT Std" panose="020B0604020202020204" pitchFamily="34" charset="0"/>
              </a:rPr>
              <a:t>Aquí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va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una</a:t>
            </a:r>
            <a:r>
              <a:rPr lang="en-GB" sz="4800" dirty="0">
                <a:latin typeface="HelveticaNeueLT Std" panose="020B0604020202020204" pitchFamily="34" charset="0"/>
              </a:rPr>
              <a:t> breve </a:t>
            </a:r>
            <a:r>
              <a:rPr lang="en-GB" sz="4800" dirty="0" err="1">
                <a:latin typeface="HelveticaNeueLT Std" panose="020B0604020202020204" pitchFamily="34" charset="0"/>
              </a:rPr>
              <a:t>descripción</a:t>
            </a:r>
            <a:r>
              <a:rPr lang="en-GB" sz="4800" dirty="0">
                <a:latin typeface="HelveticaNeueLT Std" panose="020B0604020202020204" pitchFamily="34" charset="0"/>
              </a:rPr>
              <a:t> del </a:t>
            </a:r>
            <a:r>
              <a:rPr lang="en-GB" sz="4800" dirty="0" err="1">
                <a:latin typeface="HelveticaNeueLT Std" panose="020B0604020202020204" pitchFamily="34" charset="0"/>
              </a:rPr>
              <a:t>posicionamiento</a:t>
            </a:r>
            <a:r>
              <a:rPr lang="en-GB" sz="4800" dirty="0">
                <a:latin typeface="HelveticaNeueLT Std" panose="020B0604020202020204" pitchFamily="34" charset="0"/>
              </a:rPr>
              <a:t> de la </a:t>
            </a:r>
            <a:r>
              <a:rPr lang="en-GB" sz="4800" dirty="0" err="1">
                <a:latin typeface="HelveticaNeueLT Std" panose="020B0604020202020204" pitchFamily="34" charset="0"/>
              </a:rPr>
              <a:t>marca</a:t>
            </a:r>
            <a:endParaRPr sz="4800" dirty="0">
              <a:latin typeface="HelveticaNeueLT Std" panose="020B0604020202020204" pitchFamily="34" charset="0"/>
            </a:endParaRPr>
          </a:p>
        </p:txBody>
      </p:sp>
      <p:sp>
        <p:nvSpPr>
          <p:cNvPr id="946" name="Google Shape;946;p20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>
                <a:latin typeface="HelveticaNeueLT Std" panose="020B0604020202020204" pitchFamily="34" charset="0"/>
              </a:rPr>
              <a:t>y </a:t>
            </a:r>
            <a:r>
              <a:rPr lang="en-GB" sz="4800" dirty="0" err="1">
                <a:latin typeface="HelveticaNeueLT Std" panose="020B0604020202020204" pitchFamily="34" charset="0"/>
              </a:rPr>
              <a:t>su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objetivo</a:t>
            </a:r>
            <a:r>
              <a:rPr lang="en-GB" sz="4800" dirty="0">
                <a:latin typeface="HelveticaNeueLT Std" panose="020B0604020202020204" pitchFamily="34" charset="0"/>
              </a:rPr>
              <a:t> general.</a:t>
            </a:r>
            <a:endParaRPr sz="4800" dirty="0">
              <a:latin typeface="HelveticaNeueLT Std" panose="020B0604020202020204" pitchFamily="34" charset="0"/>
            </a:endParaRPr>
          </a:p>
        </p:txBody>
      </p:sp>
      <p:cxnSp>
        <p:nvCxnSpPr>
          <p:cNvPr id="948" name="Google Shape;948;p20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</a:rPr>
              <a:t>Una </a:t>
            </a:r>
            <a:r>
              <a:rPr lang="en-GB" b="0" dirty="0" err="1">
                <a:solidFill>
                  <a:schemeClr val="bg1"/>
                </a:solidFill>
              </a:rPr>
              <a:t>frase</a:t>
            </a:r>
            <a:r>
              <a:rPr lang="en-GB" b="0" dirty="0">
                <a:solidFill>
                  <a:schemeClr val="bg1"/>
                </a:solidFill>
              </a:rPr>
              <a:t> </a:t>
            </a:r>
            <a:r>
              <a:rPr lang="en-GB" b="0" dirty="0" err="1">
                <a:solidFill>
                  <a:schemeClr val="bg1"/>
                </a:solidFill>
              </a:rPr>
              <a:t>gigante</a:t>
            </a:r>
            <a:r>
              <a:rPr lang="en-GB" b="0" dirty="0">
                <a:solidFill>
                  <a:schemeClr val="bg1"/>
                </a:solidFill>
              </a:rPr>
              <a:t> </a:t>
            </a:r>
            <a:endParaRPr b="0" dirty="0">
              <a:solidFill>
                <a:schemeClr val="bg1"/>
              </a:solidFill>
            </a:endParaRPr>
          </a:p>
        </p:txBody>
      </p:sp>
      <p:sp>
        <p:nvSpPr>
          <p:cNvPr id="954" name="Google Shape;954;p2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</a:rPr>
              <a:t>para </a:t>
            </a:r>
            <a:r>
              <a:rPr lang="en-GB" b="0" dirty="0" err="1">
                <a:solidFill>
                  <a:schemeClr val="bg1"/>
                </a:solidFill>
              </a:rPr>
              <a:t>una</a:t>
            </a:r>
            <a:r>
              <a:rPr lang="en-GB" b="0" dirty="0">
                <a:solidFill>
                  <a:schemeClr val="bg1"/>
                </a:solidFill>
              </a:rPr>
              <a:t> </a:t>
            </a:r>
            <a:r>
              <a:rPr lang="en-GB" b="0" dirty="0" err="1">
                <a:solidFill>
                  <a:schemeClr val="bg1"/>
                </a:solidFill>
              </a:rPr>
              <a:t>súperidea</a:t>
            </a:r>
            <a:endParaRPr b="0" dirty="0">
              <a:solidFill>
                <a:schemeClr val="bg1"/>
              </a:solidFill>
            </a:endParaRPr>
          </a:p>
        </p:txBody>
      </p:sp>
      <p:pic>
        <p:nvPicPr>
          <p:cNvPr id="956" name="Google Shape;956;p21" title="chica-crema-ojo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1412" r="11412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5" name="Google Shape;955;p21" title="bublles-02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11396" r="11396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7" name="Google Shape;957;p21" title="corto-cosmetic-essence-a-bubble-of-liquid-a-molecule-ins-2024-06-06-17-59-54-utc.gif"/>
          <p:cNvPicPr preferRelativeResize="0">
            <a:picLocks noGrp="1"/>
          </p:cNvPicPr>
          <p:nvPr>
            <p:ph type="pic" idx="5"/>
          </p:nvPr>
        </p:nvPicPr>
        <p:blipFill rotWithShape="1">
          <a:blip r:embed="rId5">
            <a:alphaModFix/>
          </a:blip>
          <a:srcRect l="11423" r="11423"/>
          <a:stretch/>
        </p:blipFill>
        <p:spPr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" name="Google Shape;962;p22"/>
          <p:cNvGrpSpPr/>
          <p:nvPr/>
        </p:nvGrpSpPr>
        <p:grpSpPr>
          <a:xfrm>
            <a:off x="1445425" y="2179500"/>
            <a:ext cx="5403600" cy="3022500"/>
            <a:chOff x="1445425" y="2179500"/>
            <a:chExt cx="5403600" cy="3022500"/>
          </a:xfrm>
        </p:grpSpPr>
        <p:sp>
          <p:nvSpPr>
            <p:cNvPr id="963" name="Google Shape;963;p22"/>
            <p:cNvSpPr/>
            <p:nvPr/>
          </p:nvSpPr>
          <p:spPr>
            <a:xfrm>
              <a:off x="14454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6565625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7600025" y="2179500"/>
            <a:ext cx="5403600" cy="3022500"/>
            <a:chOff x="7600025" y="2179500"/>
            <a:chExt cx="5403600" cy="3022500"/>
          </a:xfrm>
        </p:grpSpPr>
        <p:sp>
          <p:nvSpPr>
            <p:cNvPr id="966" name="Google Shape;966;p22"/>
            <p:cNvSpPr/>
            <p:nvPr/>
          </p:nvSpPr>
          <p:spPr>
            <a:xfrm>
              <a:off x="76000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12740000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8" name="Google Shape;968;p22"/>
          <p:cNvGrpSpPr/>
          <p:nvPr/>
        </p:nvGrpSpPr>
        <p:grpSpPr>
          <a:xfrm>
            <a:off x="1445425" y="6156642"/>
            <a:ext cx="5403600" cy="3022500"/>
            <a:chOff x="1445425" y="6156642"/>
            <a:chExt cx="5403600" cy="3022500"/>
          </a:xfrm>
        </p:grpSpPr>
        <p:sp>
          <p:nvSpPr>
            <p:cNvPr id="969" name="Google Shape;969;p22"/>
            <p:cNvSpPr/>
            <p:nvPr/>
          </p:nvSpPr>
          <p:spPr>
            <a:xfrm>
              <a:off x="14454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6565625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71" name="Google Shape;971;p22"/>
          <p:cNvGrpSpPr/>
          <p:nvPr/>
        </p:nvGrpSpPr>
        <p:grpSpPr>
          <a:xfrm>
            <a:off x="7600025" y="6156642"/>
            <a:ext cx="5403600" cy="3022500"/>
            <a:chOff x="7600025" y="6156642"/>
            <a:chExt cx="5403600" cy="3022500"/>
          </a:xfrm>
        </p:grpSpPr>
        <p:sp>
          <p:nvSpPr>
            <p:cNvPr id="972" name="Google Shape;972;p22"/>
            <p:cNvSpPr/>
            <p:nvPr/>
          </p:nvSpPr>
          <p:spPr>
            <a:xfrm>
              <a:off x="76000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12740000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81" name="Google Shape;981;p22"/>
          <p:cNvSpPr txBox="1">
            <a:spLocks noGrp="1"/>
          </p:cNvSpPr>
          <p:nvPr>
            <p:ph type="title" idx="4294967295"/>
          </p:nvPr>
        </p:nvSpPr>
        <p:spPr>
          <a:xfrm>
            <a:off x="0" y="2220913"/>
            <a:ext cx="2559050" cy="85566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01.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cxnSp>
        <p:nvCxnSpPr>
          <p:cNvPr id="980" name="Google Shape;980;p22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978;p22">
            <a:extLst>
              <a:ext uri="{FF2B5EF4-FFF2-40B4-BE49-F238E27FC236}">
                <a16:creationId xmlns:a16="http://schemas.microsoft.com/office/drawing/2014/main" id="{0358CD78-42C3-35F9-1C87-19BCF75BE7D4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 dirty="0" err="1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b="0" dirty="0" err="1"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24"/>
          <p:cNvSpPr/>
          <p:nvPr/>
        </p:nvSpPr>
        <p:spPr>
          <a:xfrm>
            <a:off x="1770150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18" name="Google Shape;1018;p24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,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consectetur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adipiscing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elit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,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sed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do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eiusmod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tempor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incididunt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ut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labore et dolore magna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aliqua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. Ut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enim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ad minim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veniam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,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quis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nostrud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exercitation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ullamco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laboris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nisi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ut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aliquip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ex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ea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commodo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consequat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. Duis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aute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irure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in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reprehenderit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in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voluptate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velit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esse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cillum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dolore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eu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fugiat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nulla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pariatur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.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</p:txBody>
      </p:sp>
      <p:cxnSp>
        <p:nvCxnSpPr>
          <p:cNvPr id="1021" name="Google Shape;1021;p24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4" name="Google Shape;1024;p24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/>
              <a:t>Línea </a:t>
            </a:r>
            <a:br>
              <a:rPr lang="en-GB" dirty="0"/>
            </a:br>
            <a:r>
              <a:rPr lang="en-GB" dirty="0"/>
              <a:t>de </a:t>
            </a:r>
            <a:r>
              <a:rPr lang="en-GB" dirty="0" err="1"/>
              <a:t>acción</a:t>
            </a:r>
            <a:endParaRPr dirty="0"/>
          </a:p>
        </p:txBody>
      </p:sp>
      <p:sp>
        <p:nvSpPr>
          <p:cNvPr id="1025" name="Google Shape;1025;p24"/>
          <p:cNvSpPr txBox="1">
            <a:spLocks noGrp="1"/>
          </p:cNvSpPr>
          <p:nvPr>
            <p:ph type="body" idx="1"/>
          </p:nvPr>
        </p:nvSpPr>
        <p:spPr>
          <a:xfrm>
            <a:off x="1874769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Google Shape;1026;p24"/>
          <p:cNvSpPr/>
          <p:nvPr/>
        </p:nvSpPr>
        <p:spPr>
          <a:xfrm>
            <a:off x="3392361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27" name="Google Shape;1027;p24"/>
          <p:cNvSpPr txBox="1">
            <a:spLocks noGrp="1"/>
          </p:cNvSpPr>
          <p:nvPr>
            <p:ph type="body" idx="1"/>
          </p:nvPr>
        </p:nvSpPr>
        <p:spPr>
          <a:xfrm>
            <a:off x="3496980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" name="Google Shape;1028;p24"/>
          <p:cNvSpPr/>
          <p:nvPr/>
        </p:nvSpPr>
        <p:spPr>
          <a:xfrm>
            <a:off x="5014573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29" name="Google Shape;1029;p24"/>
          <p:cNvSpPr txBox="1">
            <a:spLocks noGrp="1"/>
          </p:cNvSpPr>
          <p:nvPr>
            <p:ph type="body" idx="1"/>
          </p:nvPr>
        </p:nvSpPr>
        <p:spPr>
          <a:xfrm>
            <a:off x="5119191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Keyword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Google Shape;1030;p24"/>
          <p:cNvSpPr/>
          <p:nvPr/>
        </p:nvSpPr>
        <p:spPr>
          <a:xfrm>
            <a:off x="6636784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31" name="Google Shape;1031;p24"/>
          <p:cNvSpPr txBox="1">
            <a:spLocks noGrp="1"/>
          </p:cNvSpPr>
          <p:nvPr>
            <p:ph type="body" idx="1"/>
          </p:nvPr>
        </p:nvSpPr>
        <p:spPr>
          <a:xfrm>
            <a:off x="6741403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CA9D35C2-D554-2F29-1063-0CC1829A59D1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 dirty="0" err="1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b="0" dirty="0" err="1"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5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10306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</a:rPr>
              <a:t>Supertítulo</a:t>
            </a:r>
            <a:br>
              <a:rPr lang="en-GB" b="0" dirty="0">
                <a:solidFill>
                  <a:schemeClr val="bg1"/>
                </a:solidFill>
              </a:rPr>
            </a:br>
            <a:r>
              <a:rPr lang="en-GB" b="0" dirty="0">
                <a:solidFill>
                  <a:schemeClr val="bg1"/>
                </a:solidFill>
              </a:rPr>
              <a:t>de </a:t>
            </a:r>
            <a:r>
              <a:rPr lang="en-GB" b="0" dirty="0" err="1">
                <a:solidFill>
                  <a:schemeClr val="bg1"/>
                </a:solidFill>
              </a:rPr>
              <a:t>sección</a:t>
            </a:r>
            <a:endParaRPr b="0" dirty="0">
              <a:solidFill>
                <a:schemeClr val="bg1"/>
              </a:solidFill>
            </a:endParaRPr>
          </a:p>
        </p:txBody>
      </p:sp>
      <p:sp>
        <p:nvSpPr>
          <p:cNvPr id="1037" name="Google Shape;1037;p25"/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038" name="Google Shape;1038;p25" title="3chicas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303022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39" name="Google Shape;1039;p25" title="bublles-02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277695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40" name="Google Shape;1040;p25" title="gold-bubble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8837400"/>
            <a:ext cx="6298800" cy="5466000"/>
          </a:xfrm>
          <a:prstGeom prst="roundRect">
            <a:avLst>
              <a:gd name="adj" fmla="val 9965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Google Shape;1045;p26" title="chica-crema-ojo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133" r="35133"/>
          <a:stretch/>
        </p:blipFill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</p:spPr>
      </p:pic>
      <p:pic>
        <p:nvPicPr>
          <p:cNvPr id="1046" name="Google Shape;1046;p26" title="bubbles 03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1948" r="11948"/>
          <a:stretch/>
        </p:blipFill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7" name="Google Shape;1047;p26" title="3chicas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7192" r="7183"/>
          <a:stretch/>
        </p:blipFill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</p:spPr>
      </p:pic>
      <p:pic>
        <p:nvPicPr>
          <p:cNvPr id="1048" name="Google Shape;1048;p26" title="cream-face-woman-cosmetic-healthy-skin-care-beauty-2025-02-10-01-21-48-utc.jp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6">
            <a:alphaModFix/>
          </a:blip>
          <a:srcRect l="22337" r="22343"/>
          <a:stretch/>
        </p:blipFill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9" name="Google Shape;1049;p26" title="droper.gif"/>
          <p:cNvPicPr preferRelativeResize="0">
            <a:picLocks noGrp="1"/>
          </p:cNvPicPr>
          <p:nvPr>
            <p:ph type="pic" idx="6"/>
          </p:nvPr>
        </p:nvPicPr>
        <p:blipFill rotWithShape="1">
          <a:blip r:embed="rId7">
            <a:alphaModFix/>
          </a:blip>
          <a:srcRect l="26691" r="48869"/>
          <a:stretch/>
        </p:blipFill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</p:spPr>
      </p:pic>
      <p:pic>
        <p:nvPicPr>
          <p:cNvPr id="1050" name="Google Shape;1050;p26" title="smiling-young-caucasian-woman-terry-bathrobe-squints-applies-transparent-patches-eyes-white-background-home-spa-facial-concept.jpg"/>
          <p:cNvPicPr preferRelativeResize="0">
            <a:picLocks noGrp="1"/>
          </p:cNvPicPr>
          <p:nvPr>
            <p:ph type="pic" idx="7"/>
          </p:nvPr>
        </p:nvPicPr>
        <p:blipFill rotWithShape="1">
          <a:blip r:embed="rId8">
            <a:alphaModFix/>
          </a:blip>
          <a:srcRect l="21317" r="21317"/>
          <a:stretch/>
        </p:blipFill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Google Shape;1055;p27" title="1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7682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57" name="Google Shape;1057;p27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8" name="Google Shape;1058;p27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en-GB" i="0" dirty="0"/>
              <a:t>Piel </a:t>
            </a:r>
            <a:r>
              <a:rPr lang="en-GB" i="0" dirty="0" err="1"/>
              <a:t>dañada</a:t>
            </a:r>
            <a:r>
              <a:rPr lang="en-GB" i="0" dirty="0"/>
              <a:t> y </a:t>
            </a:r>
            <a:r>
              <a:rPr lang="en-GB" i="0" dirty="0" err="1"/>
              <a:t>asfixiada</a:t>
            </a:r>
            <a:r>
              <a:rPr lang="en-GB" i="0" dirty="0"/>
              <a:t>, </a:t>
            </a:r>
            <a:r>
              <a:rPr lang="en-GB" i="0" dirty="0" err="1"/>
              <a:t>fotoenvejecimiento</a:t>
            </a:r>
            <a:endParaRPr i="0" dirty="0"/>
          </a:p>
        </p:txBody>
      </p:sp>
      <p:sp>
        <p:nvSpPr>
          <p:cNvPr id="1059" name="Google Shape;1059;p27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Línea de </a:t>
            </a:r>
            <a:r>
              <a:rPr lang="en-GB" dirty="0" err="1"/>
              <a:t>producto</a:t>
            </a:r>
            <a:r>
              <a:rPr lang="en-GB" dirty="0"/>
              <a:t> X</a:t>
            </a:r>
            <a:endParaRPr dirty="0"/>
          </a:p>
        </p:txBody>
      </p:sp>
      <p:cxnSp>
        <p:nvCxnSpPr>
          <p:cNvPr id="1061" name="Google Shape;1061;p27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2" name="Google Shape;1062;p27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63" name="Google Shape;1063;p27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7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7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66" name="Google Shape;1066;p27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Beneficios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7" name="Google Shape;1067;p27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ea typeface="Helvetica Neue Light"/>
              <a:cs typeface="Arial" panose="020B0604020202020204" pitchFamily="34" charset="0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✔ Lorem ipsum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dolor</a:t>
            </a:r>
            <a:r>
              <a:rPr lang="en-GB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 sit </a:t>
            </a:r>
            <a:r>
              <a:rPr lang="en-GB" dirty="0" err="1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rPr>
              <a:t>amet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68" name="Google Shape;1068;p27"/>
          <p:cNvCxnSpPr/>
          <p:nvPr/>
        </p:nvCxnSpPr>
        <p:spPr>
          <a:xfrm rot="10800000">
            <a:off x="12807875" y="51212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69" name="Google Shape;1069;p27" title="product-glutamaxc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75C61AF-2DA0-9C7E-13BA-10BF998E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oskani Theme">
  <a:themeElements>
    <a:clrScheme name="Simple Light">
      <a:dk1>
        <a:srgbClr val="1F140F"/>
      </a:dk1>
      <a:lt1>
        <a:srgbClr val="FFFFFF"/>
      </a:lt1>
      <a:dk2>
        <a:srgbClr val="3B444B"/>
      </a:dk2>
      <a:lt2>
        <a:srgbClr val="D7D7D7"/>
      </a:lt2>
      <a:accent1>
        <a:srgbClr val="FF8200"/>
      </a:accent1>
      <a:accent2>
        <a:srgbClr val="8B8F92"/>
      </a:accent2>
      <a:accent3>
        <a:srgbClr val="7A7B99"/>
      </a:accent3>
      <a:accent4>
        <a:srgbClr val="FFFFFF"/>
      </a:accent4>
      <a:accent5>
        <a:srgbClr val="FFFFFF"/>
      </a:accent5>
      <a:accent6>
        <a:srgbClr val="FFFFFF"/>
      </a:accent6>
      <a:hlink>
        <a:srgbClr val="FF8200"/>
      </a:hlink>
      <a:folHlink>
        <a:srgbClr val="0097A7"/>
      </a:folHlink>
    </a:clrScheme>
    <a:fontScheme name="Personalizado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591</Words>
  <Application>Microsoft Office PowerPoint</Application>
  <PresentationFormat>Personalizado</PresentationFormat>
  <Paragraphs>91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HelveticaNeueLT Pro 65 Md</vt:lpstr>
      <vt:lpstr>Helvetica Neue Light</vt:lpstr>
      <vt:lpstr>HelveticaNeueLT Std Lt</vt:lpstr>
      <vt:lpstr>HelveticaNeueLT Std</vt:lpstr>
      <vt:lpstr>Arial</vt:lpstr>
      <vt:lpstr>HelveticaNeue</vt:lpstr>
      <vt:lpstr>Toskani Theme</vt:lpstr>
      <vt:lpstr>Título Principal</vt:lpstr>
      <vt:lpstr>Supertítulo de sección</vt:lpstr>
      <vt:lpstr>Título de la diapositiva</vt:lpstr>
      <vt:lpstr>Una frase gigante </vt:lpstr>
      <vt:lpstr>01.</vt:lpstr>
      <vt:lpstr>Presentación de PowerPoint</vt:lpstr>
      <vt:lpstr>Supertítulo de sección</vt:lpstr>
      <vt:lpstr>Presentación de PowerPoint</vt:lpstr>
      <vt:lpstr>Línea de producto X</vt:lpstr>
      <vt:lpstr>Antiaging eye contour</vt:lpstr>
      <vt:lpstr>Supertítulo de sección</vt:lpstr>
      <vt:lpstr>Una slide para un timeline</vt:lpstr>
      <vt:lpstr>+25%</vt:lpstr>
      <vt:lpstr>30K</vt:lpstr>
      <vt:lpstr>+60%*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Antoine Latané</cp:lastModifiedBy>
  <cp:revision>17</cp:revision>
  <dcterms:modified xsi:type="dcterms:W3CDTF">2026-04-13T07:20:22Z</dcterms:modified>
</cp:coreProperties>
</file>