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4" r:id="rId1"/>
  </p:sldMasterIdLst>
  <p:notesMasterIdLst>
    <p:notesMasterId r:id="rId18"/>
  </p:notesMasterIdLst>
  <p:handoutMasterIdLst>
    <p:handoutMasterId r:id="rId19"/>
  </p:handoutMasterIdLst>
  <p:sldIdLst>
    <p:sldId id="274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85" r:id="rId16"/>
    <p:sldId id="286" r:id="rId17"/>
  </p:sldIdLst>
  <p:sldSz cx="18288000" cy="10287000"/>
  <p:notesSz cx="6858000" cy="9144000"/>
  <p:embeddedFontLst>
    <p:embeddedFont>
      <p:font typeface="a Auto Signature" panose="02000503000000000000" pitchFamily="2" charset="0"/>
      <p:regular r:id="rId20"/>
    </p:embeddedFont>
    <p:embeddedFont>
      <p:font typeface="Helvetica" pitchFamily="2" charset="0"/>
      <p:regular r:id="rId21"/>
      <p:bold r:id="rId22"/>
      <p:italic r:id="rId23"/>
      <p:boldItalic r:id="rId24"/>
    </p:embeddedFont>
    <p:embeddedFont>
      <p:font typeface="Helvetica 35 Thin" pitchFamily="2" charset="0"/>
      <p:regular r:id="rId25"/>
    </p:embeddedFont>
    <p:embeddedFont>
      <p:font typeface="Helvetica Neue Light" panose="02000403000000020004" pitchFamily="2" charset="0"/>
      <p:regular r:id="rId26"/>
      <p:bold r:id="rId27"/>
      <p:italic r:id="rId28"/>
      <p:boldItalic r:id="rId29"/>
    </p:embeddedFont>
    <p:embeddedFont>
      <p:font typeface="HelveticaNeueLT Pro 65 Md" panose="020B0604020202020204"/>
      <p:regular r:id="rId30"/>
    </p:embeddedFont>
    <p:embeddedFont>
      <p:font typeface="HelveticaNeueLT Std" panose="020B0604020202020204" pitchFamily="34" charset="0"/>
      <p:regular r:id="rId31"/>
      <p:bold r:id="rId32"/>
      <p:italic r:id="rId33"/>
      <p:boldItalic r:id="rId34"/>
    </p:embeddedFont>
    <p:embeddedFont>
      <p:font typeface="HelveticaNeueLT Std Lt" panose="020B0403020202020204" pitchFamily="34" charset="0"/>
      <p:regular r:id="rId35"/>
      <p:italic r:id="rId36"/>
    </p:embeddedFont>
    <p:embeddedFont>
      <p:font typeface="HelveticaNeueLT Std Med" panose="020B0604020202020204" pitchFamily="3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73" d="100"/>
          <a:sy n="73" d="100"/>
        </p:scale>
        <p:origin x="20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593B6AF-F2C8-B548-07B0-CE07370674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a Auto Signature" panose="02000503000000000000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D8A879B-F943-4CA5-F7B4-E86084C270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DA62D-0CFD-45CE-8B35-6833218DFCD0}" type="datetimeFigureOut">
              <a:rPr lang="es-ES" smtClean="0">
                <a:latin typeface="a Auto Signature" panose="02000503000000000000" pitchFamily="2" charset="0"/>
              </a:rPr>
              <a:t>10/2/26</a:t>
            </a:fld>
            <a:endParaRPr lang="es-ES" dirty="0">
              <a:latin typeface="a Auto Signature" panose="02000503000000000000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71DD02-0826-89D3-C3B9-EA314A6453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a Auto Signature" panose="02000503000000000000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7202664-8AA4-02A7-974A-37DDE37638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17C4C-8CE9-4862-A029-52F28045B15E}" type="slidenum">
              <a:rPr lang="es-ES" smtClean="0">
                <a:latin typeface="a Auto Signature" panose="02000503000000000000" pitchFamily="2" charset="0"/>
              </a:rPr>
              <a:t>‹Nº›</a:t>
            </a:fld>
            <a:endParaRPr lang="es-ES" dirty="0">
              <a:latin typeface="a Auto Signatur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346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 Auto Signature" panose="02000503000000000000" pitchFamily="2" charset="0"/>
        <a:ea typeface="a Auto Signature" panose="02000503000000000000" pitchFamily="2" charset="0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355a7d5474b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355a7d5474b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g357df8d83ce_2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1" name="Google Shape;1091;g357df8d83ce_2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357df8d83ce_4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0" name="Google Shape;1100;g357df8d83ce_4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357df8d83ce_4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1" name="Google Shape;1121;g357df8d83ce_4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g357df8d83ce_4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1" name="Google Shape;1131;g357df8d83ce_4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>
          <a:extLst>
            <a:ext uri="{FF2B5EF4-FFF2-40B4-BE49-F238E27FC236}">
              <a16:creationId xmlns:a16="http://schemas.microsoft.com/office/drawing/2014/main" id="{5EAD2174-8C99-A8DD-89A1-857D38313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357df8d83ce_4_309:notes">
            <a:extLst>
              <a:ext uri="{FF2B5EF4-FFF2-40B4-BE49-F238E27FC236}">
                <a16:creationId xmlns:a16="http://schemas.microsoft.com/office/drawing/2014/main" id="{F849B844-FD75-1929-85ED-69EA6D5480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1" name="Google Shape;1121;g357df8d83ce_4_309:notes">
            <a:extLst>
              <a:ext uri="{FF2B5EF4-FFF2-40B4-BE49-F238E27FC236}">
                <a16:creationId xmlns:a16="http://schemas.microsoft.com/office/drawing/2014/main" id="{EE4DA6E9-C518-61C8-4ECF-0B4CEE0328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None/>
            </a:pP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The clinical data for Mesosynergy Eyes demonstrates impressive, measurable outcomes. Let’s break down the results:</a:t>
            </a:r>
          </a:p>
          <a:p>
            <a:pPr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None/>
            </a:pPr>
            <a:endParaRPr lang="en-US" b="0" i="0" dirty="0">
              <a:solidFill>
                <a:srgbClr val="F8FAFF"/>
              </a:solidFill>
              <a:effectLst/>
              <a:latin typeface="HelveticaNeueLT Pro 65 Md" panose="020B0604020202020204" pitchFamily="34" charset="0"/>
            </a:endParaRPr>
          </a:p>
          <a:p>
            <a:pPr marL="171450" indent="-171450"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First, we see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up to 71% successful cases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, with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up to 60% global improvement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 in overall eye-area concerns. These numbers reflect the formula’s high efficacy in addressing multiple signs of aging.</a:t>
            </a:r>
          </a:p>
          <a:p>
            <a:pPr marL="171450" indent="-171450"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Digging deeper, the treatment delivers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up to a 38% reduction in hyperpigmentation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 and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a 21% reduction in erythema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, visibly reducing discoloration and redness. Most notably, it achieves </a:t>
            </a:r>
            <a:r>
              <a:rPr lang="en-US" b="1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up to a 67% improvement in internal skin quality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, enhancing texture and resilience at a deeper level.</a:t>
            </a:r>
          </a:p>
          <a:p>
            <a:pPr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  <a:buNone/>
            </a:pPr>
            <a:endParaRPr lang="en-US" b="0" i="0" dirty="0">
              <a:solidFill>
                <a:srgbClr val="F8FAFF"/>
              </a:solidFill>
              <a:effectLst/>
              <a:latin typeface="HelveticaNeueLT Pro 65 Md" panose="020B0604020202020204" pitchFamily="34" charset="0"/>
            </a:endParaRPr>
          </a:p>
          <a:p>
            <a:pPr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</a:pP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These results—backed by </a:t>
            </a:r>
            <a:r>
              <a:rPr lang="en-US" b="0" i="0" dirty="0" err="1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Toskanimed’s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 clinical rigor—prove Mesosynergy Eyes provides qualitative and quantitative </a:t>
            </a:r>
            <a:r>
              <a:rPr lang="en-US" b="0" i="0" dirty="0" err="1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resutls</a:t>
            </a:r>
            <a:r>
              <a:rPr lang="en-US" b="0" i="0" dirty="0">
                <a:solidFill>
                  <a:srgbClr val="F8FAFF"/>
                </a:solidFill>
                <a:effectLst/>
                <a:latin typeface="HelveticaNeueLT Pro 65 Md" panose="020B0604020202020204" pitchFamily="34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34393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357df8d83ce_4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1" name="Google Shape;1121;g357df8d83ce_4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357df8d83ce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2" name="Google Shape;942;g357df8d83ce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357df8d83ce_2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357df8d83ce_2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357df8d83ce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357df8d83ce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357df8d83ce_2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357df8d83ce_2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g357df8d83ce_2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4" name="Google Shape;1034;g357df8d83ce_2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357df8d83ce_4_6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3" name="Google Shape;1043;g357df8d83ce_4_6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357df8d83ce_2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3" name="Google Shape;1053;g357df8d83ce_2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g357df8d83ce_2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2" name="Google Shape;1072;g357df8d83ce_2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COVER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519150" y="919699"/>
            <a:ext cx="7482000" cy="1885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400"/>
              <a:buNone/>
              <a:defRPr sz="11000">
                <a:latin typeface="HelveticaNeueLT Std Med" panose="020B0604020202020204" pitchFamily="34" charset="0"/>
                <a:cs typeface="HelveticaNeueLT Pro 65 Md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 dirty="0"/>
          </a:p>
        </p:txBody>
      </p:sp>
      <p:pic>
        <p:nvPicPr>
          <p:cNvPr id="4" name="Google Shape;353;p9">
            <a:extLst>
              <a:ext uri="{FF2B5EF4-FFF2-40B4-BE49-F238E27FC236}">
                <a16:creationId xmlns:a16="http://schemas.microsoft.com/office/drawing/2014/main" id="{76D69464-D4B2-14E2-C088-7488B3ED4A4C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774537" y="0"/>
            <a:ext cx="16513463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IMAGES_ONLY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10" title="7.png"/>
          <p:cNvPicPr preferRelativeResize="0"/>
          <p:nvPr/>
        </p:nvPicPr>
        <p:blipFill rotWithShape="1">
          <a:blip r:embed="rId2">
            <a:alphaModFix/>
          </a:blip>
          <a:srcRect l="2061" r="2070"/>
          <a:stretch/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10"/>
          <p:cNvSpPr>
            <a:spLocks noGrp="1"/>
          </p:cNvSpPr>
          <p:nvPr>
            <p:ph type="pic" idx="2"/>
          </p:nvPr>
        </p:nvSpPr>
        <p:spPr>
          <a:xfrm>
            <a:off x="12673613" y="503525"/>
            <a:ext cx="4905300" cy="9279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2" name="Google Shape;462;p10"/>
          <p:cNvSpPr>
            <a:spLocks noGrp="1"/>
          </p:cNvSpPr>
          <p:nvPr>
            <p:ph type="pic" idx="3"/>
          </p:nvPr>
        </p:nvSpPr>
        <p:spPr>
          <a:xfrm>
            <a:off x="1450913" y="503525"/>
            <a:ext cx="4905300" cy="3625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3" name="Google Shape;463;p10"/>
          <p:cNvSpPr>
            <a:spLocks noGrp="1"/>
          </p:cNvSpPr>
          <p:nvPr>
            <p:ph type="pic" idx="4"/>
          </p:nvPr>
        </p:nvSpPr>
        <p:spPr>
          <a:xfrm>
            <a:off x="1450913" y="4611856"/>
            <a:ext cx="7872300" cy="5171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4" name="Google Shape;464;p10"/>
          <p:cNvSpPr>
            <a:spLocks noGrp="1"/>
          </p:cNvSpPr>
          <p:nvPr>
            <p:ph type="pic" idx="5"/>
          </p:nvPr>
        </p:nvSpPr>
        <p:spPr>
          <a:xfrm>
            <a:off x="6739813" y="503525"/>
            <a:ext cx="2583300" cy="3625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5" name="Google Shape;465;p10"/>
          <p:cNvSpPr>
            <a:spLocks noGrp="1"/>
          </p:cNvSpPr>
          <p:nvPr>
            <p:ph type="pic" idx="6"/>
          </p:nvPr>
        </p:nvSpPr>
        <p:spPr>
          <a:xfrm>
            <a:off x="9706713" y="503525"/>
            <a:ext cx="2583300" cy="594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66" name="Google Shape;466;p10"/>
          <p:cNvSpPr>
            <a:spLocks noGrp="1"/>
          </p:cNvSpPr>
          <p:nvPr>
            <p:ph type="pic" idx="7"/>
          </p:nvPr>
        </p:nvSpPr>
        <p:spPr>
          <a:xfrm>
            <a:off x="9706713" y="6780141"/>
            <a:ext cx="2583300" cy="3003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11"/>
          <p:cNvPicPr preferRelativeResize="0"/>
          <p:nvPr/>
        </p:nvPicPr>
        <p:blipFill>
          <a:blip r:embed="rId2"/>
          <a:srcRect t="5995" b="5995"/>
          <a:stretch/>
        </p:blipFill>
        <p:spPr>
          <a:xfrm rot="10800000"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11"/>
          <p:cNvSpPr txBox="1">
            <a:spLocks noGrp="1"/>
          </p:cNvSpPr>
          <p:nvPr>
            <p:ph type="title" hasCustomPrompt="1"/>
          </p:nvPr>
        </p:nvSpPr>
        <p:spPr>
          <a:xfrm>
            <a:off x="1440000" y="5086675"/>
            <a:ext cx="7732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0"/>
              <a:buNone/>
              <a:defRPr sz="20000" b="0">
                <a:solidFill>
                  <a:schemeClr val="l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xx%</a:t>
            </a:r>
          </a:p>
        </p:txBody>
      </p:sp>
      <p:sp>
        <p:nvSpPr>
          <p:cNvPr id="521" name="Google Shape;521;p11"/>
          <p:cNvSpPr txBox="1">
            <a:spLocks noGrp="1"/>
          </p:cNvSpPr>
          <p:nvPr>
            <p:ph type="body" idx="1"/>
          </p:nvPr>
        </p:nvSpPr>
        <p:spPr>
          <a:xfrm>
            <a:off x="1440000" y="8667425"/>
            <a:ext cx="7732200" cy="962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HelveticaNeueLT Std" panose="020B0604020202020204" pitchFamily="34" charset="0"/>
                <a:ea typeface="HelveticaNeueLT Std" panose="020B0604020202020204" pitchFamily="34" charset="0"/>
                <a:cs typeface="HelveticaNeueLT Std" panose="020B0604020202020204" pitchFamily="34" charset="0"/>
                <a:sym typeface="Helvetica Neue Light"/>
              </a:defRPr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  <p:sp>
        <p:nvSpPr>
          <p:cNvPr id="522" name="Google Shape;522;p11"/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 sz="4700" b="0">
                <a:solidFill>
                  <a:schemeClr val="l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523" name="Google Shape;523;p11"/>
          <p:cNvSpPr txBox="1">
            <a:spLocks noGrp="1"/>
          </p:cNvSpPr>
          <p:nvPr>
            <p:ph type="title" idx="3" hasCustomPrompt="1"/>
          </p:nvPr>
        </p:nvSpPr>
        <p:spPr>
          <a:xfrm>
            <a:off x="9839762" y="5086675"/>
            <a:ext cx="7732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0"/>
              <a:buNone/>
              <a:defRPr sz="200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xx%</a:t>
            </a:r>
          </a:p>
        </p:txBody>
      </p:sp>
      <p:sp>
        <p:nvSpPr>
          <p:cNvPr id="524" name="Google Shape;524;p11"/>
          <p:cNvSpPr txBox="1">
            <a:spLocks noGrp="1"/>
          </p:cNvSpPr>
          <p:nvPr>
            <p:ph type="body" idx="4"/>
          </p:nvPr>
        </p:nvSpPr>
        <p:spPr>
          <a:xfrm>
            <a:off x="9839762" y="8667425"/>
            <a:ext cx="7732200" cy="962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HelveticaNeueLT Std" panose="020B0604020202020204" pitchFamily="34" charset="0"/>
                <a:ea typeface="HelveticaNeueLT Std" panose="020B0604020202020204" pitchFamily="34" charset="0"/>
                <a:cs typeface="HelveticaNeueLT Std" panose="020B0604020202020204" pitchFamily="34" charset="0"/>
                <a:sym typeface="Helvetica Neue Light"/>
              </a:defRPr>
            </a:lvl1pPr>
            <a:lvl2pPr marL="914400" lvl="1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9A961706-0EB2-6AC7-9F7D-5A4A59CF34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Google Shape;527;p13" title="8.png"/>
          <p:cNvPicPr preferRelativeResize="0"/>
          <p:nvPr/>
        </p:nvPicPr>
        <p:blipFill rotWithShape="1">
          <a:blip r:embed="rId2">
            <a:alphaModFix/>
          </a:blip>
          <a:srcRect l="2061" r="2070"/>
          <a:stretch/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13"/>
          <p:cNvSpPr txBox="1">
            <a:spLocks noGrp="1"/>
          </p:cNvSpPr>
          <p:nvPr>
            <p:ph type="title"/>
          </p:nvPr>
        </p:nvSpPr>
        <p:spPr>
          <a:xfrm>
            <a:off x="1440000" y="656050"/>
            <a:ext cx="7429800" cy="3312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0"/>
              <a:buNone/>
              <a:defRPr sz="9000">
                <a:solidFill>
                  <a:schemeClr val="lt2"/>
                </a:solidFill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endParaRPr dirty="0"/>
          </a:p>
        </p:txBody>
      </p:sp>
      <p:sp>
        <p:nvSpPr>
          <p:cNvPr id="580" name="Google Shape;580;p13"/>
          <p:cNvSpPr txBox="1">
            <a:spLocks noGrp="1"/>
          </p:cNvSpPr>
          <p:nvPr>
            <p:ph type="title" idx="2"/>
          </p:nvPr>
        </p:nvSpPr>
        <p:spPr>
          <a:xfrm>
            <a:off x="10546200" y="6376650"/>
            <a:ext cx="7021800" cy="34629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0"/>
              <a:buNone/>
              <a:defRPr sz="9000">
                <a:solidFill>
                  <a:schemeClr val="lt2"/>
                </a:solidFill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endParaRPr dirty="0"/>
          </a:p>
        </p:txBody>
      </p:sp>
      <p:sp>
        <p:nvSpPr>
          <p:cNvPr id="581" name="Google Shape;581;p13"/>
          <p:cNvSpPr>
            <a:spLocks noGrp="1"/>
          </p:cNvSpPr>
          <p:nvPr>
            <p:ph type="pic" idx="3"/>
          </p:nvPr>
        </p:nvSpPr>
        <p:spPr>
          <a:xfrm>
            <a:off x="6885538" y="3208900"/>
            <a:ext cx="5309400" cy="3869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582" name="Google Shape;582;p13"/>
          <p:cNvSpPr>
            <a:spLocks noGrp="1"/>
          </p:cNvSpPr>
          <p:nvPr>
            <p:ph type="pic" idx="4"/>
          </p:nvPr>
        </p:nvSpPr>
        <p:spPr>
          <a:xfrm>
            <a:off x="2368675" y="5760900"/>
            <a:ext cx="5309400" cy="3869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583" name="Google Shape;583;p13"/>
          <p:cNvSpPr>
            <a:spLocks noGrp="1"/>
          </p:cNvSpPr>
          <p:nvPr>
            <p:ph type="pic" idx="5"/>
          </p:nvPr>
        </p:nvSpPr>
        <p:spPr>
          <a:xfrm>
            <a:off x="11402400" y="719875"/>
            <a:ext cx="5309400" cy="3869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">
  <p:cSld name="ROADMAP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4"/>
          <p:cNvSpPr txBox="1">
            <a:spLocks noGrp="1"/>
          </p:cNvSpPr>
          <p:nvPr>
            <p:ph type="title"/>
          </p:nvPr>
        </p:nvSpPr>
        <p:spPr>
          <a:xfrm>
            <a:off x="1248025" y="720000"/>
            <a:ext cx="82557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638" name="Google Shape;638;p14"/>
          <p:cNvSpPr txBox="1">
            <a:spLocks noGrp="1"/>
          </p:cNvSpPr>
          <p:nvPr>
            <p:ph type="body" idx="1"/>
          </p:nvPr>
        </p:nvSpPr>
        <p:spPr>
          <a:xfrm>
            <a:off x="1552800" y="5176000"/>
            <a:ext cx="31452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639" name="Google Shape;639;p14"/>
          <p:cNvSpPr txBox="1">
            <a:spLocks noGrp="1"/>
          </p:cNvSpPr>
          <p:nvPr>
            <p:ph type="title" idx="2" hasCustomPrompt="1"/>
          </p:nvPr>
        </p:nvSpPr>
        <p:spPr>
          <a:xfrm>
            <a:off x="1552824" y="7671288"/>
            <a:ext cx="28338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30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640" name="Google Shape;640;p14"/>
          <p:cNvSpPr txBox="1">
            <a:spLocks noGrp="1"/>
          </p:cNvSpPr>
          <p:nvPr>
            <p:ph type="subTitle" idx="3"/>
          </p:nvPr>
        </p:nvSpPr>
        <p:spPr>
          <a:xfrm>
            <a:off x="1552823" y="353785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marR="0" lvl="0" indent="-152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641" name="Google Shape;641;p14"/>
          <p:cNvSpPr txBox="1">
            <a:spLocks noGrp="1"/>
          </p:cNvSpPr>
          <p:nvPr>
            <p:ph type="body" idx="4"/>
          </p:nvPr>
        </p:nvSpPr>
        <p:spPr>
          <a:xfrm>
            <a:off x="5124600" y="5176000"/>
            <a:ext cx="31452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642" name="Google Shape;642;p14"/>
          <p:cNvSpPr txBox="1">
            <a:spLocks noGrp="1"/>
          </p:cNvSpPr>
          <p:nvPr>
            <p:ph type="title" idx="5" hasCustomPrompt="1"/>
          </p:nvPr>
        </p:nvSpPr>
        <p:spPr>
          <a:xfrm>
            <a:off x="5124635" y="7671288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643" name="Google Shape;643;p14"/>
          <p:cNvSpPr txBox="1">
            <a:spLocks noGrp="1"/>
          </p:cNvSpPr>
          <p:nvPr>
            <p:ph type="subTitle" idx="6"/>
          </p:nvPr>
        </p:nvSpPr>
        <p:spPr>
          <a:xfrm>
            <a:off x="5124623" y="353785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644" name="Google Shape;644;p14"/>
          <p:cNvSpPr txBox="1">
            <a:spLocks noGrp="1"/>
          </p:cNvSpPr>
          <p:nvPr>
            <p:ph type="body" idx="7"/>
          </p:nvPr>
        </p:nvSpPr>
        <p:spPr>
          <a:xfrm>
            <a:off x="8696400" y="5176000"/>
            <a:ext cx="31452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645" name="Google Shape;645;p14"/>
          <p:cNvSpPr txBox="1">
            <a:spLocks noGrp="1"/>
          </p:cNvSpPr>
          <p:nvPr>
            <p:ph type="title" idx="8" hasCustomPrompt="1"/>
          </p:nvPr>
        </p:nvSpPr>
        <p:spPr>
          <a:xfrm>
            <a:off x="8696435" y="7671288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646" name="Google Shape;646;p14"/>
          <p:cNvSpPr txBox="1">
            <a:spLocks noGrp="1"/>
          </p:cNvSpPr>
          <p:nvPr>
            <p:ph type="subTitle" idx="9"/>
          </p:nvPr>
        </p:nvSpPr>
        <p:spPr>
          <a:xfrm>
            <a:off x="8696423" y="353785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647" name="Google Shape;647;p14"/>
          <p:cNvSpPr txBox="1">
            <a:spLocks noGrp="1"/>
          </p:cNvSpPr>
          <p:nvPr>
            <p:ph type="body" idx="13"/>
          </p:nvPr>
        </p:nvSpPr>
        <p:spPr>
          <a:xfrm>
            <a:off x="12268200" y="5176000"/>
            <a:ext cx="31452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648" name="Google Shape;648;p14"/>
          <p:cNvSpPr txBox="1">
            <a:spLocks noGrp="1"/>
          </p:cNvSpPr>
          <p:nvPr>
            <p:ph type="title" idx="14" hasCustomPrompt="1"/>
          </p:nvPr>
        </p:nvSpPr>
        <p:spPr>
          <a:xfrm>
            <a:off x="12268235" y="7671288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649" name="Google Shape;649;p14"/>
          <p:cNvSpPr txBox="1">
            <a:spLocks noGrp="1"/>
          </p:cNvSpPr>
          <p:nvPr>
            <p:ph type="subTitle" idx="15"/>
          </p:nvPr>
        </p:nvSpPr>
        <p:spPr>
          <a:xfrm>
            <a:off x="12268223" y="353785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cxnSp>
        <p:nvCxnSpPr>
          <p:cNvPr id="650" name="Google Shape;650;p14"/>
          <p:cNvCxnSpPr/>
          <p:nvPr/>
        </p:nvCxnSpPr>
        <p:spPr>
          <a:xfrm>
            <a:off x="1437575" y="7048675"/>
            <a:ext cx="17145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1" name="Google Shape;651;p14"/>
          <p:cNvSpPr/>
          <p:nvPr/>
        </p:nvSpPr>
        <p:spPr>
          <a:xfrm>
            <a:off x="1729900" y="6966175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2" name="Google Shape;652;p14"/>
          <p:cNvSpPr/>
          <p:nvPr/>
        </p:nvSpPr>
        <p:spPr>
          <a:xfrm>
            <a:off x="5283625" y="6966175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rPr>
              <a:t> </a:t>
            </a: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3" name="Google Shape;653;p14"/>
          <p:cNvSpPr/>
          <p:nvPr/>
        </p:nvSpPr>
        <p:spPr>
          <a:xfrm>
            <a:off x="8837350" y="6966175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rPr>
              <a:t> </a:t>
            </a: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4" name="Google Shape;654;p14"/>
          <p:cNvSpPr/>
          <p:nvPr/>
        </p:nvSpPr>
        <p:spPr>
          <a:xfrm>
            <a:off x="12391075" y="6966175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rPr>
              <a:t> </a:t>
            </a: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Imagen 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F729E7C4-127D-2525-31D3-3A8034303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1">
  <p:cSld name="TIMELINE_1"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15"/>
          <p:cNvSpPr txBox="1">
            <a:spLocks noGrp="1"/>
          </p:cNvSpPr>
          <p:nvPr>
            <p:ph type="title"/>
          </p:nvPr>
        </p:nvSpPr>
        <p:spPr>
          <a:xfrm>
            <a:off x="1248025" y="720000"/>
            <a:ext cx="82557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709" name="Google Shape;709;p15"/>
          <p:cNvSpPr txBox="1">
            <a:spLocks noGrp="1"/>
          </p:cNvSpPr>
          <p:nvPr>
            <p:ph type="body" idx="1"/>
          </p:nvPr>
        </p:nvSpPr>
        <p:spPr>
          <a:xfrm>
            <a:off x="1971075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710" name="Google Shape;710;p15"/>
          <p:cNvSpPr txBox="1">
            <a:spLocks noGrp="1"/>
          </p:cNvSpPr>
          <p:nvPr>
            <p:ph type="title" idx="2" hasCustomPrompt="1"/>
          </p:nvPr>
        </p:nvSpPr>
        <p:spPr>
          <a:xfrm>
            <a:off x="1812374" y="2363375"/>
            <a:ext cx="28338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25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11" name="Google Shape;711;p15"/>
          <p:cNvSpPr txBox="1">
            <a:spLocks noGrp="1"/>
          </p:cNvSpPr>
          <p:nvPr>
            <p:ph type="subTitle" idx="3"/>
          </p:nvPr>
        </p:nvSpPr>
        <p:spPr>
          <a:xfrm>
            <a:off x="1971099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marR="0" lvl="0" indent="-152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12" name="Google Shape;712;p15"/>
          <p:cNvSpPr txBox="1">
            <a:spLocks noGrp="1"/>
          </p:cNvSpPr>
          <p:nvPr>
            <p:ph type="body" idx="4"/>
          </p:nvPr>
        </p:nvSpPr>
        <p:spPr>
          <a:xfrm>
            <a:off x="6066690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713" name="Google Shape;713;p15"/>
          <p:cNvSpPr txBox="1">
            <a:spLocks noGrp="1"/>
          </p:cNvSpPr>
          <p:nvPr>
            <p:ph type="title" idx="5" hasCustomPrompt="1"/>
          </p:nvPr>
        </p:nvSpPr>
        <p:spPr>
          <a:xfrm>
            <a:off x="5926203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25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14" name="Google Shape;714;p15"/>
          <p:cNvSpPr txBox="1">
            <a:spLocks noGrp="1"/>
          </p:cNvSpPr>
          <p:nvPr>
            <p:ph type="subTitle" idx="6"/>
          </p:nvPr>
        </p:nvSpPr>
        <p:spPr>
          <a:xfrm>
            <a:off x="6066714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15" name="Google Shape;715;p15"/>
          <p:cNvSpPr txBox="1">
            <a:spLocks noGrp="1"/>
          </p:cNvSpPr>
          <p:nvPr>
            <p:ph type="body" idx="7"/>
          </p:nvPr>
        </p:nvSpPr>
        <p:spPr>
          <a:xfrm>
            <a:off x="10162304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716" name="Google Shape;716;p15"/>
          <p:cNvSpPr txBox="1">
            <a:spLocks noGrp="1"/>
          </p:cNvSpPr>
          <p:nvPr>
            <p:ph type="title" idx="8" hasCustomPrompt="1"/>
          </p:nvPr>
        </p:nvSpPr>
        <p:spPr>
          <a:xfrm>
            <a:off x="10010144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25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17" name="Google Shape;717;p15"/>
          <p:cNvSpPr txBox="1">
            <a:spLocks noGrp="1"/>
          </p:cNvSpPr>
          <p:nvPr>
            <p:ph type="subTitle" idx="9"/>
          </p:nvPr>
        </p:nvSpPr>
        <p:spPr>
          <a:xfrm>
            <a:off x="10162328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18" name="Google Shape;718;p15"/>
          <p:cNvSpPr txBox="1">
            <a:spLocks noGrp="1"/>
          </p:cNvSpPr>
          <p:nvPr>
            <p:ph type="body" idx="13"/>
          </p:nvPr>
        </p:nvSpPr>
        <p:spPr>
          <a:xfrm>
            <a:off x="14257919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0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719" name="Google Shape;719;p15"/>
          <p:cNvSpPr txBox="1">
            <a:spLocks noGrp="1"/>
          </p:cNvSpPr>
          <p:nvPr>
            <p:ph type="title" idx="14" hasCustomPrompt="1"/>
          </p:nvPr>
        </p:nvSpPr>
        <p:spPr>
          <a:xfrm>
            <a:off x="14094085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25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20" name="Google Shape;720;p15"/>
          <p:cNvSpPr txBox="1">
            <a:spLocks noGrp="1"/>
          </p:cNvSpPr>
          <p:nvPr>
            <p:ph type="subTitle" idx="15"/>
          </p:nvPr>
        </p:nvSpPr>
        <p:spPr>
          <a:xfrm>
            <a:off x="14257943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lvl="0" indent="-152400">
              <a:spcBef>
                <a:spcPts val="0"/>
              </a:spcBef>
              <a:spcAft>
                <a:spcPts val="0"/>
              </a:spcAft>
              <a:buSzPts val="2400"/>
              <a:buNone/>
              <a:defRPr sz="40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21" name="Google Shape;721;p15"/>
          <p:cNvSpPr>
            <a:spLocks noGrp="1"/>
          </p:cNvSpPr>
          <p:nvPr>
            <p:ph type="pic" idx="16"/>
          </p:nvPr>
        </p:nvSpPr>
        <p:spPr>
          <a:xfrm>
            <a:off x="1812375" y="3716650"/>
            <a:ext cx="2216100" cy="302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722" name="Google Shape;722;p15"/>
          <p:cNvSpPr>
            <a:spLocks noGrp="1"/>
          </p:cNvSpPr>
          <p:nvPr>
            <p:ph type="pic" idx="17"/>
          </p:nvPr>
        </p:nvSpPr>
        <p:spPr>
          <a:xfrm>
            <a:off x="5899800" y="3716650"/>
            <a:ext cx="2216100" cy="302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723" name="Google Shape;723;p15"/>
          <p:cNvSpPr>
            <a:spLocks noGrp="1"/>
          </p:cNvSpPr>
          <p:nvPr>
            <p:ph type="pic" idx="18"/>
          </p:nvPr>
        </p:nvSpPr>
        <p:spPr>
          <a:xfrm>
            <a:off x="9983725" y="3716650"/>
            <a:ext cx="2216100" cy="302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724" name="Google Shape;724;p15"/>
          <p:cNvSpPr>
            <a:spLocks noGrp="1"/>
          </p:cNvSpPr>
          <p:nvPr>
            <p:ph type="pic" idx="19"/>
          </p:nvPr>
        </p:nvSpPr>
        <p:spPr>
          <a:xfrm>
            <a:off x="14067648" y="3716650"/>
            <a:ext cx="2216100" cy="302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725" name="Google Shape;725;p15"/>
          <p:cNvSpPr/>
          <p:nvPr/>
        </p:nvSpPr>
        <p:spPr>
          <a:xfrm>
            <a:off x="1729900" y="7079300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sp>
        <p:nvSpPr>
          <p:cNvPr id="726" name="Google Shape;726;p15"/>
          <p:cNvSpPr/>
          <p:nvPr/>
        </p:nvSpPr>
        <p:spPr>
          <a:xfrm>
            <a:off x="1653675" y="7003075"/>
            <a:ext cx="317400" cy="3174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cxnSp>
        <p:nvCxnSpPr>
          <p:cNvPr id="727" name="Google Shape;727;p15"/>
          <p:cNvCxnSpPr>
            <a:stCxn id="726" idx="0"/>
          </p:cNvCxnSpPr>
          <p:nvPr/>
        </p:nvCxnSpPr>
        <p:spPr>
          <a:xfrm rot="10800000">
            <a:off x="1812375" y="2791075"/>
            <a:ext cx="0" cy="4212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8" name="Google Shape;728;p15"/>
          <p:cNvSpPr/>
          <p:nvPr/>
        </p:nvSpPr>
        <p:spPr>
          <a:xfrm>
            <a:off x="5825525" y="7079300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sp>
        <p:nvSpPr>
          <p:cNvPr id="729" name="Google Shape;729;p15"/>
          <p:cNvSpPr/>
          <p:nvPr/>
        </p:nvSpPr>
        <p:spPr>
          <a:xfrm>
            <a:off x="5749300" y="7003075"/>
            <a:ext cx="317400" cy="3174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cxnSp>
        <p:nvCxnSpPr>
          <p:cNvPr id="730" name="Google Shape;730;p15"/>
          <p:cNvCxnSpPr>
            <a:stCxn id="729" idx="0"/>
          </p:cNvCxnSpPr>
          <p:nvPr/>
        </p:nvCxnSpPr>
        <p:spPr>
          <a:xfrm rot="10800000" flipH="1">
            <a:off x="5908000" y="2791075"/>
            <a:ext cx="18300" cy="4212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1" name="Google Shape;731;p15"/>
          <p:cNvSpPr/>
          <p:nvPr/>
        </p:nvSpPr>
        <p:spPr>
          <a:xfrm>
            <a:off x="9918563" y="7079300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sp>
        <p:nvSpPr>
          <p:cNvPr id="732" name="Google Shape;732;p15"/>
          <p:cNvSpPr/>
          <p:nvPr/>
        </p:nvSpPr>
        <p:spPr>
          <a:xfrm>
            <a:off x="9842338" y="7003075"/>
            <a:ext cx="317400" cy="3174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cxnSp>
        <p:nvCxnSpPr>
          <p:cNvPr id="733" name="Google Shape;733;p15"/>
          <p:cNvCxnSpPr>
            <a:stCxn id="732" idx="0"/>
          </p:cNvCxnSpPr>
          <p:nvPr/>
        </p:nvCxnSpPr>
        <p:spPr>
          <a:xfrm rot="10800000" flipH="1">
            <a:off x="10001038" y="2791075"/>
            <a:ext cx="9000" cy="4212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4" name="Google Shape;734;p15"/>
          <p:cNvSpPr/>
          <p:nvPr/>
        </p:nvSpPr>
        <p:spPr>
          <a:xfrm>
            <a:off x="14011600" y="7079300"/>
            <a:ext cx="165000" cy="1650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sp>
        <p:nvSpPr>
          <p:cNvPr id="735" name="Google Shape;735;p15"/>
          <p:cNvSpPr/>
          <p:nvPr/>
        </p:nvSpPr>
        <p:spPr>
          <a:xfrm>
            <a:off x="13935375" y="7003075"/>
            <a:ext cx="317400" cy="3174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" panose="020B0604020202020204" pitchFamily="34" charset="0"/>
              <a:ea typeface="Helvetica Neue"/>
              <a:cs typeface="Helvetica" panose="020B0604020202020204" pitchFamily="34" charset="0"/>
              <a:sym typeface="Helvetica Neue"/>
            </a:endParaRPr>
          </a:p>
        </p:txBody>
      </p:sp>
      <p:cxnSp>
        <p:nvCxnSpPr>
          <p:cNvPr id="736" name="Google Shape;736;p15"/>
          <p:cNvCxnSpPr>
            <a:stCxn id="735" idx="0"/>
          </p:cNvCxnSpPr>
          <p:nvPr/>
        </p:nvCxnSpPr>
        <p:spPr>
          <a:xfrm rot="10800000">
            <a:off x="14094075" y="2791075"/>
            <a:ext cx="0" cy="4212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" name="Imagen 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ECF04EE2-69F5-19E9-DCF5-CABFC32966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four items">
  <p:cSld name="TEXT_AND_FOUR_ITEMS"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6"/>
          <p:cNvSpPr txBox="1">
            <a:spLocks noGrp="1"/>
          </p:cNvSpPr>
          <p:nvPr>
            <p:ph type="body" idx="1"/>
          </p:nvPr>
        </p:nvSpPr>
        <p:spPr>
          <a:xfrm>
            <a:off x="1552835" y="3432600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6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791" name="Google Shape;791;p16"/>
          <p:cNvSpPr txBox="1">
            <a:spLocks noGrp="1"/>
          </p:cNvSpPr>
          <p:nvPr>
            <p:ph type="body" idx="2"/>
          </p:nvPr>
        </p:nvSpPr>
        <p:spPr>
          <a:xfrm>
            <a:off x="7742975" y="3432600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600">
                <a:latin typeface="HelveticaNeueLT Std Lt" panose="020B0403020202020204" pitchFamily="34" charset="0"/>
                <a:cs typeface="HelveticaNeueLT Std Lt" panose="020B0403020202020204" pitchFamily="34" charset="0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792" name="Google Shape;792;p16"/>
          <p:cNvSpPr txBox="1">
            <a:spLocks noGrp="1"/>
          </p:cNvSpPr>
          <p:nvPr>
            <p:ph type="body" idx="3"/>
          </p:nvPr>
        </p:nvSpPr>
        <p:spPr>
          <a:xfrm>
            <a:off x="1552835" y="7386225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6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793" name="Google Shape;793;p16"/>
          <p:cNvSpPr txBox="1">
            <a:spLocks noGrp="1"/>
          </p:cNvSpPr>
          <p:nvPr>
            <p:ph type="body" idx="4"/>
          </p:nvPr>
        </p:nvSpPr>
        <p:spPr>
          <a:xfrm>
            <a:off x="7742975" y="7386225"/>
            <a:ext cx="3671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6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794" name="Google Shape;794;p16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795" name="Google Shape;795;p16"/>
          <p:cNvSpPr txBox="1">
            <a:spLocks noGrp="1"/>
          </p:cNvSpPr>
          <p:nvPr>
            <p:ph type="title" idx="5" hasCustomPrompt="1"/>
          </p:nvPr>
        </p:nvSpPr>
        <p:spPr>
          <a:xfrm>
            <a:off x="1552835" y="2221350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6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 idx="6" hasCustomPrompt="1"/>
          </p:nvPr>
        </p:nvSpPr>
        <p:spPr>
          <a:xfrm>
            <a:off x="7742975" y="2221350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6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7" hasCustomPrompt="1"/>
          </p:nvPr>
        </p:nvSpPr>
        <p:spPr>
          <a:xfrm>
            <a:off x="1552835" y="621452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600" b="0">
                <a:solidFill>
                  <a:schemeClr val="accent1"/>
                </a:solidFill>
                <a:latin typeface="HelveticaNeueLT Std Lt" panose="020B0403020202020204" pitchFamily="34" charset="0"/>
                <a:cs typeface="HelveticaNeueLT Std Lt" panose="020B0403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title" idx="8" hasCustomPrompt="1"/>
          </p:nvPr>
        </p:nvSpPr>
        <p:spPr>
          <a:xfrm>
            <a:off x="7742975" y="621452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600" b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dirty="0"/>
              <a:t>xx%</a:t>
            </a:r>
          </a:p>
        </p:txBody>
      </p:sp>
      <p:pic>
        <p:nvPicPr>
          <p:cNvPr id="4" name="Imagen 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ADAD3A4F-C5E4-1DC7-6917-79F9B743E3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44000" y="-34243"/>
            <a:ext cx="17544000" cy="136453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s" userDrawn="1">
  <p:cSld name="GRAPHICS"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0" name="Google Shape;800;p17" title="10.png"/>
          <p:cNvPicPr preferRelativeResize="0"/>
          <p:nvPr/>
        </p:nvPicPr>
        <p:blipFill rotWithShape="1">
          <a:blip r:embed="rId2">
            <a:alphaModFix/>
          </a:blip>
          <a:srcRect l="2061" r="2070"/>
          <a:stretch/>
        </p:blipFill>
        <p:spPr>
          <a:xfrm rot="10800000" flipH="1">
            <a:off x="720000" y="-16750"/>
            <a:ext cx="19996381" cy="11732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17"/>
          <p:cNvSpPr txBox="1">
            <a:spLocks noGrp="1"/>
          </p:cNvSpPr>
          <p:nvPr>
            <p:ph type="title" hasCustomPrompt="1"/>
          </p:nvPr>
        </p:nvSpPr>
        <p:spPr>
          <a:xfrm>
            <a:off x="1440000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0"/>
              <a:buNone/>
              <a:defRPr sz="6000" b="0">
                <a:solidFill>
                  <a:schemeClr val="lt2"/>
                </a:solidFill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</a:t>
            </a:r>
          </a:p>
        </p:txBody>
      </p:sp>
      <p:sp>
        <p:nvSpPr>
          <p:cNvPr id="853" name="Google Shape;853;p17"/>
          <p:cNvSpPr txBox="1">
            <a:spLocks noGrp="1"/>
          </p:cNvSpPr>
          <p:nvPr>
            <p:ph type="body" idx="1"/>
          </p:nvPr>
        </p:nvSpPr>
        <p:spPr>
          <a:xfrm>
            <a:off x="1440000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HelveticaNeueLT Std" panose="020B0604020202020204" pitchFamily="34" charset="0"/>
                <a:ea typeface="HelveticaNeueLT Std" panose="020B0604020202020204" pitchFamily="34" charset="0"/>
                <a:cs typeface="HelveticaNeueLT Std" panose="020B0604020202020204" pitchFamily="34" charset="0"/>
                <a:sym typeface="Helvetica Neue Light"/>
              </a:defRPr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/>
          </p:nvPr>
        </p:nvSpPr>
        <p:spPr>
          <a:xfrm>
            <a:off x="1248025" y="720000"/>
            <a:ext cx="97146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 sz="4700" b="0">
                <a:solidFill>
                  <a:schemeClr val="lt2"/>
                </a:solidFill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None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855" name="Google Shape;855;p17"/>
          <p:cNvSpPr txBox="1">
            <a:spLocks noGrp="1"/>
          </p:cNvSpPr>
          <p:nvPr>
            <p:ph type="title" idx="3" hasCustomPrompt="1"/>
          </p:nvPr>
        </p:nvSpPr>
        <p:spPr>
          <a:xfrm>
            <a:off x="5684096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0"/>
              <a:buNone/>
              <a:defRPr sz="6000" b="0">
                <a:solidFill>
                  <a:schemeClr val="l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</a:t>
            </a:r>
          </a:p>
        </p:txBody>
      </p:sp>
      <p:sp>
        <p:nvSpPr>
          <p:cNvPr id="856" name="Google Shape;856;p17"/>
          <p:cNvSpPr txBox="1">
            <a:spLocks noGrp="1"/>
          </p:cNvSpPr>
          <p:nvPr>
            <p:ph type="body" idx="4"/>
          </p:nvPr>
        </p:nvSpPr>
        <p:spPr>
          <a:xfrm>
            <a:off x="5684099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HelveticaNeueLT Std" panose="020B0604020202020204" pitchFamily="34" charset="0"/>
                <a:ea typeface="HelveticaNeueLT Std" panose="020B0604020202020204" pitchFamily="34" charset="0"/>
                <a:cs typeface="HelveticaNeueLT Std" panose="020B0604020202020204" pitchFamily="34" charset="0"/>
                <a:sym typeface="Helvetica Neue Light"/>
              </a:defRPr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5" hasCustomPrompt="1"/>
          </p:nvPr>
        </p:nvSpPr>
        <p:spPr>
          <a:xfrm>
            <a:off x="9928193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0"/>
              <a:buNone/>
              <a:defRPr sz="6000" b="0">
                <a:solidFill>
                  <a:schemeClr val="l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body" idx="6"/>
          </p:nvPr>
        </p:nvSpPr>
        <p:spPr>
          <a:xfrm>
            <a:off x="9928199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HelveticaNeueLT Std Lt" panose="020B0403020202020204" pitchFamily="34" charset="0"/>
                <a:ea typeface="HelveticaNeueLT Std Lt" panose="020B0403020202020204" pitchFamily="34" charset="0"/>
                <a:cs typeface="HelveticaNeueLT Std Lt" panose="020B0403020202020204" pitchFamily="34" charset="0"/>
                <a:sym typeface="Helvetica Neue Light"/>
              </a:defRPr>
            </a:lvl1pPr>
            <a:lvl2pPr marL="914400" lvl="1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7" hasCustomPrompt="1"/>
          </p:nvPr>
        </p:nvSpPr>
        <p:spPr>
          <a:xfrm>
            <a:off x="14172289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0"/>
              <a:buNone/>
              <a:defRPr sz="6000" b="0">
                <a:solidFill>
                  <a:schemeClr val="l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rPr dirty="0"/>
              <a:t>xx%</a:t>
            </a:r>
          </a:p>
        </p:txBody>
      </p:sp>
      <p:sp>
        <p:nvSpPr>
          <p:cNvPr id="860" name="Google Shape;860;p17"/>
          <p:cNvSpPr txBox="1">
            <a:spLocks noGrp="1"/>
          </p:cNvSpPr>
          <p:nvPr>
            <p:ph type="body" idx="8"/>
          </p:nvPr>
        </p:nvSpPr>
        <p:spPr>
          <a:xfrm>
            <a:off x="14172298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2500">
                <a:solidFill>
                  <a:schemeClr val="lt2"/>
                </a:solidFill>
                <a:latin typeface="HelveticaNeueLT Std" panose="020B0604020202020204" pitchFamily="34" charset="0"/>
                <a:ea typeface="HelveticaNeueLT Std" panose="020B0604020202020204" pitchFamily="34" charset="0"/>
                <a:cs typeface="HelveticaNeueLT Std" panose="020B0604020202020204" pitchFamily="34" charset="0"/>
                <a:sym typeface="Helvetica Neue Light"/>
              </a:defRPr>
            </a:lvl1pPr>
            <a:lvl2pPr marL="914400" lvl="1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/ INTRO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09;p10">
            <a:extLst>
              <a:ext uri="{FF2B5EF4-FFF2-40B4-BE49-F238E27FC236}">
                <a16:creationId xmlns:a16="http://schemas.microsoft.com/office/drawing/2014/main" id="{06CF4079-33A2-DE6C-9DB8-C80A2DD5BC2D}"/>
              </a:ext>
            </a:extLst>
          </p:cNvPr>
          <p:cNvPicPr preferRelativeResize="0"/>
          <p:nvPr userDrawn="1"/>
        </p:nvPicPr>
        <p:blipFill>
          <a:blip r:embed="rId2"/>
          <a:srcRect t="5995" b="5995"/>
          <a:stretch/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255650" y="6545900"/>
            <a:ext cx="9412800" cy="336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None/>
              <a:defRPr sz="11000">
                <a:solidFill>
                  <a:schemeClr val="lt2"/>
                </a:solidFill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 dirty="0"/>
          </a:p>
        </p:txBody>
      </p:sp>
      <p:sp>
        <p:nvSpPr>
          <p:cNvPr id="16" name="Google Shape;16;p3"/>
          <p:cNvSpPr txBox="1"/>
          <p:nvPr/>
        </p:nvSpPr>
        <p:spPr>
          <a:xfrm rot="-5400000">
            <a:off x="-1129900" y="8013925"/>
            <a:ext cx="30261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Helvetica" panose="020B0604020202020204" pitchFamily="34" charset="0"/>
              <a:ea typeface="Helvetica Neue Light"/>
              <a:cs typeface="Helvetica" panose="020B0604020202020204" pitchFamily="34" charset="0"/>
              <a:sym typeface="Helvetica Neue Light"/>
            </a:endParaRPr>
          </a:p>
        </p:txBody>
      </p:sp>
      <p:sp>
        <p:nvSpPr>
          <p:cNvPr id="66" name="Google Shape;66;p3"/>
          <p:cNvSpPr>
            <a:spLocks noGrp="1"/>
          </p:cNvSpPr>
          <p:nvPr>
            <p:ph type="pic" idx="2"/>
          </p:nvPr>
        </p:nvSpPr>
        <p:spPr>
          <a:xfrm>
            <a:off x="11562575" y="1291925"/>
            <a:ext cx="6298800" cy="546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67" name="Google Shape;67;p3"/>
          <p:cNvSpPr>
            <a:spLocks noGrp="1"/>
          </p:cNvSpPr>
          <p:nvPr>
            <p:ph type="pic" idx="3"/>
          </p:nvPr>
        </p:nvSpPr>
        <p:spPr>
          <a:xfrm>
            <a:off x="11562575" y="-4515250"/>
            <a:ext cx="6298800" cy="546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68" name="Google Shape;68;p3"/>
          <p:cNvSpPr>
            <a:spLocks noGrp="1"/>
          </p:cNvSpPr>
          <p:nvPr>
            <p:ph type="pic" idx="4"/>
          </p:nvPr>
        </p:nvSpPr>
        <p:spPr>
          <a:xfrm>
            <a:off x="11562575" y="7099100"/>
            <a:ext cx="6298800" cy="546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image" type="tx">
  <p:cSld name="TITLE_TEXT_AND_IMAG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09;p10">
            <a:extLst>
              <a:ext uri="{FF2B5EF4-FFF2-40B4-BE49-F238E27FC236}">
                <a16:creationId xmlns:a16="http://schemas.microsoft.com/office/drawing/2014/main" id="{9FC1F198-CEAC-8862-CE5E-387DA3F7A1E0}"/>
              </a:ext>
            </a:extLst>
          </p:cNvPr>
          <p:cNvPicPr preferRelativeResize="0"/>
          <p:nvPr userDrawn="1"/>
        </p:nvPicPr>
        <p:blipFill>
          <a:blip r:embed="rId2"/>
          <a:srcRect t="5995" b="5995"/>
          <a:stretch/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4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123" name="Google Shape;123;p4"/>
          <p:cNvSpPr txBox="1">
            <a:spLocks noGrp="1"/>
          </p:cNvSpPr>
          <p:nvPr>
            <p:ph type="body" idx="1"/>
          </p:nvPr>
        </p:nvSpPr>
        <p:spPr>
          <a:xfrm>
            <a:off x="1552831" y="4643600"/>
            <a:ext cx="8912400" cy="161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>
                <a:latin typeface="HelveticaNeueLT Std Lt" panose="020B0403020202020204" pitchFamily="34" charset="0"/>
                <a:cs typeface="HelveticaNeueLT Std Lt" panose="020B0403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124" name="Google Shape;124;p4"/>
          <p:cNvSpPr txBox="1">
            <a:spLocks noGrp="1"/>
          </p:cNvSpPr>
          <p:nvPr>
            <p:ph type="subTitle" idx="2"/>
          </p:nvPr>
        </p:nvSpPr>
        <p:spPr>
          <a:xfrm>
            <a:off x="1552826" y="2756900"/>
            <a:ext cx="89124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marR="0" lvl="0" indent="-152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6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25" name="Google Shape;125;p4"/>
          <p:cNvSpPr>
            <a:spLocks noGrp="1"/>
          </p:cNvSpPr>
          <p:nvPr>
            <p:ph type="pic" idx="3"/>
          </p:nvPr>
        </p:nvSpPr>
        <p:spPr>
          <a:xfrm>
            <a:off x="11560550" y="-16750"/>
            <a:ext cx="6727500" cy="10320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09;p10">
            <a:extLst>
              <a:ext uri="{FF2B5EF4-FFF2-40B4-BE49-F238E27FC236}">
                <a16:creationId xmlns:a16="http://schemas.microsoft.com/office/drawing/2014/main" id="{083F7B64-9704-CC96-73A1-0CA6BFF77307}"/>
              </a:ext>
            </a:extLst>
          </p:cNvPr>
          <p:cNvPicPr preferRelativeResize="0"/>
          <p:nvPr userDrawn="1"/>
        </p:nvPicPr>
        <p:blipFill>
          <a:blip r:embed="rId2"/>
          <a:srcRect t="5995" b="5995"/>
          <a:stretch/>
        </p:blipFill>
        <p:spPr>
          <a:xfrm>
            <a:off x="720000" y="-16750"/>
            <a:ext cx="17589827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5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 baseline="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180" name="Google Shape;180;p5"/>
          <p:cNvSpPr txBox="1">
            <a:spLocks noGrp="1"/>
          </p:cNvSpPr>
          <p:nvPr>
            <p:ph type="body" idx="1"/>
          </p:nvPr>
        </p:nvSpPr>
        <p:spPr>
          <a:xfrm>
            <a:off x="1220200" y="2140100"/>
            <a:ext cx="5794800" cy="401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06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5400">
                <a:latin typeface="HelveticaNeueLT Std Med" panose="020B0604020202020204" pitchFamily="34" charset="0"/>
                <a:ea typeface="HelveticaNeueLT Std Med" panose="020B0604020202020204" pitchFamily="34" charset="0"/>
                <a:cs typeface="HelveticaNeueLT Std Med" panose="020B0604020202020204" pitchFamily="34" charset="0"/>
                <a:sym typeface="Helvetica Neue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  <p:sp>
        <p:nvSpPr>
          <p:cNvPr id="181" name="Google Shape;181;p5"/>
          <p:cNvSpPr txBox="1">
            <a:spLocks noGrp="1"/>
          </p:cNvSpPr>
          <p:nvPr>
            <p:ph type="body" idx="2"/>
          </p:nvPr>
        </p:nvSpPr>
        <p:spPr>
          <a:xfrm>
            <a:off x="13282300" y="7931075"/>
            <a:ext cx="4458600" cy="1698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064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5400">
                <a:latin typeface="HelveticaNeueLT Std Med" panose="020B0604020202020204" pitchFamily="34" charset="0"/>
                <a:ea typeface="HelveticaNeueLT Std Med" panose="020B0604020202020204" pitchFamily="34" charset="0"/>
                <a:cs typeface="HelveticaNeueLT Std Med" panose="020B0604020202020204" pitchFamily="34" charset="0"/>
                <a:sym typeface="Helvetica Neue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6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Deep div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9211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_COLUMN_TEXT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7"/>
          <p:cNvSpPr txBox="1">
            <a:spLocks noGrp="1"/>
          </p:cNvSpPr>
          <p:nvPr>
            <p:ph type="title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290" name="Google Shape;290;p7"/>
          <p:cNvSpPr txBox="1">
            <a:spLocks noGrp="1"/>
          </p:cNvSpPr>
          <p:nvPr>
            <p:ph type="body" idx="1"/>
          </p:nvPr>
        </p:nvSpPr>
        <p:spPr>
          <a:xfrm>
            <a:off x="1552800" y="5510375"/>
            <a:ext cx="11272500" cy="227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400">
                <a:latin typeface="HelveticaNeueLT Std Lt" panose="020B0403020202020204" pitchFamily="34" charset="0"/>
                <a:cs typeface="HelveticaNeueLT Std Lt" panose="020B0403020202020204" pitchFamily="34" charset="0"/>
              </a:defRPr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292" name="Google Shape;292;p7"/>
          <p:cNvSpPr txBox="1">
            <a:spLocks noGrp="1"/>
          </p:cNvSpPr>
          <p:nvPr>
            <p:ph type="subTitle" idx="3"/>
          </p:nvPr>
        </p:nvSpPr>
        <p:spPr>
          <a:xfrm>
            <a:off x="1552823" y="343260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60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roduct">
  <p:cSld name="MAIN_PRODUC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"/>
          <p:cNvSpPr txBox="1">
            <a:spLocks noGrp="1"/>
          </p:cNvSpPr>
          <p:nvPr>
            <p:ph type="title"/>
          </p:nvPr>
        </p:nvSpPr>
        <p:spPr>
          <a:xfrm>
            <a:off x="7393125" y="1931341"/>
            <a:ext cx="8385900" cy="28191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 dirty="0"/>
          </a:p>
        </p:txBody>
      </p:sp>
      <p:sp>
        <p:nvSpPr>
          <p:cNvPr id="347" name="Google Shape;347;p8"/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 sz="4700" b="0"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 dirty="0"/>
          </a:p>
        </p:txBody>
      </p:sp>
      <p:sp>
        <p:nvSpPr>
          <p:cNvPr id="348" name="Google Shape;348;p8"/>
          <p:cNvSpPr txBox="1">
            <a:spLocks noGrp="1"/>
          </p:cNvSpPr>
          <p:nvPr>
            <p:ph type="body" idx="1"/>
          </p:nvPr>
        </p:nvSpPr>
        <p:spPr>
          <a:xfrm>
            <a:off x="5487000" y="8956150"/>
            <a:ext cx="10628400" cy="286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i="1">
                <a:solidFill>
                  <a:schemeClr val="lt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 Neue Light"/>
              </a:defRPr>
            </a:lvl1pPr>
            <a:lvl2pPr marL="914400" lvl="1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7465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i="1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349" name="Google Shape;349;p8"/>
          <p:cNvSpPr txBox="1">
            <a:spLocks noGrp="1"/>
          </p:cNvSpPr>
          <p:nvPr>
            <p:ph type="body" idx="3"/>
          </p:nvPr>
        </p:nvSpPr>
        <p:spPr>
          <a:xfrm>
            <a:off x="7416725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4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350" name="Google Shape;350;p8"/>
          <p:cNvSpPr txBox="1">
            <a:spLocks noGrp="1"/>
          </p:cNvSpPr>
          <p:nvPr>
            <p:ph type="body" idx="4"/>
          </p:nvPr>
        </p:nvSpPr>
        <p:spPr>
          <a:xfrm>
            <a:off x="12946379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400"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marL="914400" lvl="1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 rtl="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 rtl="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 rtl="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 dirty="0"/>
          </a:p>
        </p:txBody>
      </p:sp>
      <p:sp>
        <p:nvSpPr>
          <p:cNvPr id="351" name="Google Shape;351;p8"/>
          <p:cNvSpPr>
            <a:spLocks noGrp="1"/>
          </p:cNvSpPr>
          <p:nvPr>
            <p:ph type="pic" idx="5"/>
          </p:nvPr>
        </p:nvSpPr>
        <p:spPr>
          <a:xfrm>
            <a:off x="1765000" y="1679525"/>
            <a:ext cx="5988000" cy="7389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9"/>
          <p:cNvPicPr preferRelativeResize="0"/>
          <p:nvPr/>
        </p:nvPicPr>
        <p:blipFill>
          <a:blip r:embed="rId2"/>
          <a:srcRect/>
          <a:stretch/>
        </p:blipFill>
        <p:spPr>
          <a:xfrm>
            <a:off x="791308" y="-16750"/>
            <a:ext cx="17496692" cy="103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9"/>
          <p:cNvSpPr txBox="1">
            <a:spLocks noGrp="1"/>
          </p:cNvSpPr>
          <p:nvPr>
            <p:ph type="subTitle" idx="1"/>
          </p:nvPr>
        </p:nvSpPr>
        <p:spPr>
          <a:xfrm>
            <a:off x="1255650" y="7313875"/>
            <a:ext cx="8623500" cy="23160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  <a:latin typeface="HelveticaNeueLT Std" panose="020B0604020202020204" pitchFamily="34" charset="0"/>
                <a:cs typeface="HelveticaNeueLT Std" panose="020B060402020202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406" name="Google Shape;406;p9"/>
          <p:cNvSpPr txBox="1">
            <a:spLocks noGrp="1"/>
          </p:cNvSpPr>
          <p:nvPr>
            <p:ph type="title"/>
          </p:nvPr>
        </p:nvSpPr>
        <p:spPr>
          <a:xfrm>
            <a:off x="1255650" y="719875"/>
            <a:ext cx="9412800" cy="336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None/>
              <a:defRPr sz="11000">
                <a:solidFill>
                  <a:schemeClr val="lt2"/>
                </a:solidFill>
                <a:latin typeface="HelveticaNeueLT Std Med" panose="020B0604020202020204" pitchFamily="34" charset="0"/>
                <a:cs typeface="HelveticaNeueLT Std Med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 dirty="0"/>
          </a:p>
        </p:txBody>
      </p:sp>
      <p:sp>
        <p:nvSpPr>
          <p:cNvPr id="407" name="Google Shape;407;p9"/>
          <p:cNvSpPr>
            <a:spLocks noGrp="1"/>
          </p:cNvSpPr>
          <p:nvPr>
            <p:ph type="pic" idx="2"/>
          </p:nvPr>
        </p:nvSpPr>
        <p:spPr>
          <a:xfrm>
            <a:off x="11562575" y="-2367000"/>
            <a:ext cx="6298800" cy="11997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es-ES" dirty="0"/>
          </a:p>
        </p:txBody>
      </p:sp>
      <p:pic>
        <p:nvPicPr>
          <p:cNvPr id="3" name="Imagen 2" descr="Imagen que contiene Forma&#10;&#10;El contenido generado por IA puede ser incorrecto.">
            <a:extLst>
              <a:ext uri="{FF2B5EF4-FFF2-40B4-BE49-F238E27FC236}">
                <a16:creationId xmlns:a16="http://schemas.microsoft.com/office/drawing/2014/main" id="{22884862-96AD-CB3D-7FE4-9A47C52838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747" t="32833" b="13464"/>
          <a:stretch>
            <a:fillRect/>
          </a:stretch>
        </p:blipFill>
        <p:spPr>
          <a:xfrm>
            <a:off x="16056508" y="244341"/>
            <a:ext cx="1859298" cy="194518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n 33">
            <a:extLst>
              <a:ext uri="{FF2B5EF4-FFF2-40B4-BE49-F238E27FC236}">
                <a16:creationId xmlns:a16="http://schemas.microsoft.com/office/drawing/2014/main" id="{DBD4EADC-9674-F75E-445D-CB8E93629076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 rot="16200000">
            <a:off x="-743816" y="4408102"/>
            <a:ext cx="2298343" cy="15942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BC08EE6-D5C0-E09D-C4E2-6FE00A9CFF2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 rot="16200000">
            <a:off x="-630747" y="1509125"/>
            <a:ext cx="2057457" cy="18632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65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HelveticaNeue" panose="00000400000000000000" pitchFamily="2" charset="0"/>
          <a:ea typeface="HelveticaNeue" panose="00000400000000000000" pitchFamily="2" charset="0"/>
          <a:cs typeface="HelveticaNeue" panose="000004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HelveticaNeue" panose="00000400000000000000" pitchFamily="2" charset="0"/>
          <a:ea typeface="HelveticaNeue" panose="00000400000000000000" pitchFamily="2" charset="0"/>
          <a:cs typeface="HelveticaNeue" panose="000004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4">
          <p15:clr>
            <a:srgbClr val="E46962"/>
          </p15:clr>
        </p15:guide>
        <p15:guide id="2" orient="horz" pos="6066">
          <p15:clr>
            <a:srgbClr val="E46962"/>
          </p15:clr>
        </p15:guide>
        <p15:guide id="3" orient="horz" pos="454">
          <p15:clr>
            <a:srgbClr val="E46962"/>
          </p15:clr>
        </p15:guide>
        <p15:guide id="4" orient="horz" pos="921">
          <p15:clr>
            <a:srgbClr val="E46962"/>
          </p15:clr>
        </p15:guide>
        <p15:guide id="5" pos="907">
          <p15:clr>
            <a:srgbClr val="E46962"/>
          </p15:clr>
        </p15:guide>
        <p15:guide id="6" pos="11066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gif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gif"/><Relationship Id="rId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5.gif"/><Relationship Id="rId7" Type="http://schemas.openxmlformats.org/officeDocument/2006/relationships/image" Target="../media/image2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jpg"/><Relationship Id="rId5" Type="http://schemas.openxmlformats.org/officeDocument/2006/relationships/image" Target="../media/image17.gif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AF93E-A368-7C35-5B05-567627546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871;p18">
            <a:extLst>
              <a:ext uri="{FF2B5EF4-FFF2-40B4-BE49-F238E27FC236}">
                <a16:creationId xmlns:a16="http://schemas.microsoft.com/office/drawing/2014/main" id="{28C4E730-4EF2-3E7F-B6CA-C51F2B6BC8A9}"/>
              </a:ext>
            </a:extLst>
          </p:cNvPr>
          <p:cNvPicPr preferRelativeResize="0"/>
          <p:nvPr/>
        </p:nvPicPr>
        <p:blipFill>
          <a:blip r:embed="rId2"/>
          <a:srcRect t="2648" b="2648"/>
          <a:stretch/>
        </p:blipFill>
        <p:spPr>
          <a:xfrm>
            <a:off x="725248" y="1"/>
            <a:ext cx="7241506" cy="10286999"/>
          </a:xfrm>
          <a:prstGeom prst="roundRect">
            <a:avLst>
              <a:gd name="adj" fmla="val 8407"/>
            </a:avLst>
          </a:prstGeom>
          <a:noFill/>
          <a:ln>
            <a:noFill/>
          </a:ln>
        </p:spPr>
      </p:pic>
      <p:cxnSp>
        <p:nvCxnSpPr>
          <p:cNvPr id="69" name="Google Shape;948;p20">
            <a:extLst>
              <a:ext uri="{FF2B5EF4-FFF2-40B4-BE49-F238E27FC236}">
                <a16:creationId xmlns:a16="http://schemas.microsoft.com/office/drawing/2014/main" id="{E4A96D97-8B49-DCE3-399A-FA044BD7F977}"/>
              </a:ext>
            </a:extLst>
          </p:cNvPr>
          <p:cNvCxnSpPr>
            <a:cxnSpLocks/>
          </p:cNvCxnSpPr>
          <p:nvPr/>
        </p:nvCxnSpPr>
        <p:spPr>
          <a:xfrm flipH="1">
            <a:off x="7479444" y="7243604"/>
            <a:ext cx="10100379" cy="0"/>
          </a:xfrm>
          <a:prstGeom prst="straightConnector1">
            <a:avLst/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" name="Grupo 1">
            <a:extLst>
              <a:ext uri="{FF2B5EF4-FFF2-40B4-BE49-F238E27FC236}">
                <a16:creationId xmlns:a16="http://schemas.microsoft.com/office/drawing/2014/main" id="{ACBD9FDB-AC99-5978-9EDE-44F2E8621AEA}"/>
              </a:ext>
            </a:extLst>
          </p:cNvPr>
          <p:cNvGrpSpPr/>
          <p:nvPr/>
        </p:nvGrpSpPr>
        <p:grpSpPr>
          <a:xfrm>
            <a:off x="3537205" y="9064675"/>
            <a:ext cx="6987791" cy="608700"/>
            <a:chOff x="10689240" y="4813865"/>
            <a:chExt cx="6987791" cy="608700"/>
          </a:xfrm>
        </p:grpSpPr>
        <p:sp>
          <p:nvSpPr>
            <p:cNvPr id="3" name="Google Shape;929;p18">
              <a:extLst>
                <a:ext uri="{FF2B5EF4-FFF2-40B4-BE49-F238E27FC236}">
                  <a16:creationId xmlns:a16="http://schemas.microsoft.com/office/drawing/2014/main" id="{BC0CE71F-7B1A-8520-8AD5-669A6011B15B}"/>
                </a:ext>
              </a:extLst>
            </p:cNvPr>
            <p:cNvSpPr/>
            <p:nvPr/>
          </p:nvSpPr>
          <p:spPr>
            <a:xfrm>
              <a:off x="10689240" y="4813865"/>
              <a:ext cx="6987791" cy="60870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5" name="Google Shape;1062;p27">
              <a:extLst>
                <a:ext uri="{FF2B5EF4-FFF2-40B4-BE49-F238E27FC236}">
                  <a16:creationId xmlns:a16="http://schemas.microsoft.com/office/drawing/2014/main" id="{9F09AED0-144A-A08F-2E66-151418A9811E}"/>
                </a:ext>
              </a:extLst>
            </p:cNvPr>
            <p:cNvGrpSpPr/>
            <p:nvPr/>
          </p:nvGrpSpPr>
          <p:grpSpPr>
            <a:xfrm>
              <a:off x="10956743" y="4969706"/>
              <a:ext cx="742692" cy="286156"/>
              <a:chOff x="5231437" y="4865371"/>
              <a:chExt cx="2393463" cy="922191"/>
            </a:xfrm>
          </p:grpSpPr>
          <p:cxnSp>
            <p:nvCxnSpPr>
              <p:cNvPr id="6" name="Google Shape;1063;p27">
                <a:extLst>
                  <a:ext uri="{FF2B5EF4-FFF2-40B4-BE49-F238E27FC236}">
                    <a16:creationId xmlns:a16="http://schemas.microsoft.com/office/drawing/2014/main" id="{6D254ECC-7830-2800-37D5-D69A351C9101}"/>
                  </a:ext>
                </a:extLst>
              </p:cNvPr>
              <p:cNvCxnSpPr/>
              <p:nvPr/>
            </p:nvCxnSpPr>
            <p:spPr>
              <a:xfrm>
                <a:off x="5231437" y="5327200"/>
                <a:ext cx="23898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" name="Google Shape;1064;p27">
                <a:extLst>
                  <a:ext uri="{FF2B5EF4-FFF2-40B4-BE49-F238E27FC236}">
                    <a16:creationId xmlns:a16="http://schemas.microsoft.com/office/drawing/2014/main" id="{7F7A804C-3993-21C5-CFE7-AA6C43390028}"/>
                  </a:ext>
                </a:extLst>
              </p:cNvPr>
              <p:cNvCxnSpPr/>
              <p:nvPr/>
            </p:nvCxnSpPr>
            <p:spPr>
              <a:xfrm flipH="1">
                <a:off x="7157200" y="5319862"/>
                <a:ext cx="467700" cy="4677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" name="Google Shape;1065;p27">
                <a:extLst>
                  <a:ext uri="{FF2B5EF4-FFF2-40B4-BE49-F238E27FC236}">
                    <a16:creationId xmlns:a16="http://schemas.microsoft.com/office/drawing/2014/main" id="{981CB8BE-8B6E-4B85-C178-10E3A6EAE364}"/>
                  </a:ext>
                </a:extLst>
              </p:cNvPr>
              <p:cNvCxnSpPr/>
              <p:nvPr/>
            </p:nvCxnSpPr>
            <p:spPr>
              <a:xfrm>
                <a:off x="7157200" y="4865371"/>
                <a:ext cx="467700" cy="4677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4" name="Google Shape;930;p18">
              <a:extLst>
                <a:ext uri="{FF2B5EF4-FFF2-40B4-BE49-F238E27FC236}">
                  <a16:creationId xmlns:a16="http://schemas.microsoft.com/office/drawing/2014/main" id="{4683CA00-BCD5-3090-3C24-947977F9B61C}"/>
                </a:ext>
              </a:extLst>
            </p:cNvPr>
            <p:cNvSpPr txBox="1">
              <a:spLocks/>
            </p:cNvSpPr>
            <p:nvPr/>
          </p:nvSpPr>
          <p:spPr>
            <a:xfrm>
              <a:off x="11053152" y="4859141"/>
              <a:ext cx="6349574" cy="51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457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3000" b="0" i="0" u="none" strike="noStrike" cap="none">
                  <a:solidFill>
                    <a:schemeClr val="dk1"/>
                  </a:solidFill>
                  <a:latin typeface="Helvetica" panose="020B0604020202020204" pitchFamily="34" charset="0"/>
                  <a:ea typeface="Helvetica Neue"/>
                  <a:cs typeface="Helvetica" panose="020B0604020202020204" pitchFamily="34" charset="0"/>
                  <a:sym typeface="Helvetica Neue"/>
                </a:defRPr>
              </a:lvl1pPr>
              <a:lvl2pPr marL="914400" marR="0" lvl="1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1371600" marR="0" lvl="2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1828800" marR="0" lvl="3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2286000" marR="0" lvl="4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2743200" marR="0" lvl="5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3200400" marR="0" lvl="6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3657600" marR="0" lvl="7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4114800" marR="0" lvl="8" indent="-406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600"/>
                <a:buFont typeface="Helvetica Neue"/>
                <a:buNone/>
                <a:defRPr sz="5600" b="0" i="0" u="none" strike="noStrike" cap="none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 marL="0" indent="0" algn="r"/>
              <a:r>
                <a:rPr lang="en-GB" sz="2400" cap="all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Write  CONTENT category HERE</a:t>
              </a:r>
            </a:p>
          </p:txBody>
        </p:sp>
      </p:grpSp>
      <p:sp>
        <p:nvSpPr>
          <p:cNvPr id="75" name="Título 74">
            <a:extLst>
              <a:ext uri="{FF2B5EF4-FFF2-40B4-BE49-F238E27FC236}">
                <a16:creationId xmlns:a16="http://schemas.microsoft.com/office/drawing/2014/main" id="{FFB5F49B-B9E4-513B-DEED-19EE1EBF8D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0498" y="1736003"/>
            <a:ext cx="7482000" cy="188580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Título Principal</a:t>
            </a:r>
          </a:p>
        </p:txBody>
      </p:sp>
    </p:spTree>
    <p:extLst>
      <p:ext uri="{BB962C8B-B14F-4D97-AF65-F5344CB8AC3E}">
        <p14:creationId xmlns:p14="http://schemas.microsoft.com/office/powerpoint/2010/main" val="433671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4" name="Google Shape;1074;p28" title="7.png"/>
          <p:cNvPicPr preferRelativeResize="0"/>
          <p:nvPr/>
        </p:nvPicPr>
        <p:blipFill rotWithShape="1">
          <a:blip r:embed="rId3">
            <a:alphaModFix/>
          </a:blip>
          <a:srcRect t="10398" b="10406"/>
          <a:stretch/>
        </p:blipFill>
        <p:spPr>
          <a:xfrm rot="5399886">
            <a:off x="-1078644" y="5720712"/>
            <a:ext cx="9084600" cy="4047000"/>
          </a:xfrm>
          <a:prstGeom prst="roundRect">
            <a:avLst>
              <a:gd name="adj" fmla="val 18405"/>
            </a:avLst>
          </a:prstGeom>
          <a:solidFill>
            <a:schemeClr val="lt1"/>
          </a:solidFill>
          <a:ln>
            <a:noFill/>
          </a:ln>
        </p:spPr>
      </p:pic>
      <p:sp>
        <p:nvSpPr>
          <p:cNvPr id="1075" name="Google Shape;1075;p28"/>
          <p:cNvSpPr txBox="1">
            <a:spLocks noGrp="1"/>
          </p:cNvSpPr>
          <p:nvPr>
            <p:ph type="title"/>
          </p:nvPr>
        </p:nvSpPr>
        <p:spPr>
          <a:xfrm>
            <a:off x="7393125" y="1931350"/>
            <a:ext cx="10174800" cy="28191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Antiaging eye contour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076" name="Google Shape;1076;p28"/>
          <p:cNvSpPr/>
          <p:nvPr/>
        </p:nvSpPr>
        <p:spPr>
          <a:xfrm>
            <a:off x="4166950" y="8883050"/>
            <a:ext cx="12104100" cy="432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080" name="Google Shape;1080;p28"/>
          <p:cNvCxnSpPr/>
          <p:nvPr/>
        </p:nvCxnSpPr>
        <p:spPr>
          <a:xfrm rot="10800000">
            <a:off x="7416725" y="1316450"/>
            <a:ext cx="885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81" name="Google Shape;1081;p28"/>
          <p:cNvGrpSpPr/>
          <p:nvPr/>
        </p:nvGrpSpPr>
        <p:grpSpPr>
          <a:xfrm>
            <a:off x="4387588" y="8956114"/>
            <a:ext cx="742692" cy="286156"/>
            <a:chOff x="5231437" y="4865371"/>
            <a:chExt cx="2393463" cy="922191"/>
          </a:xfrm>
        </p:grpSpPr>
        <p:cxnSp>
          <p:nvCxnSpPr>
            <p:cNvPr id="1082" name="Google Shape;1082;p28"/>
            <p:cNvCxnSpPr/>
            <p:nvPr/>
          </p:nvCxnSpPr>
          <p:spPr>
            <a:xfrm>
              <a:off x="5231437" y="5327200"/>
              <a:ext cx="23898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8"/>
            <p:cNvCxnSpPr/>
            <p:nvPr/>
          </p:nvCxnSpPr>
          <p:spPr>
            <a:xfrm flipH="1">
              <a:off x="7157200" y="5319862"/>
              <a:ext cx="467700" cy="4677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8"/>
            <p:cNvCxnSpPr/>
            <p:nvPr/>
          </p:nvCxnSpPr>
          <p:spPr>
            <a:xfrm>
              <a:off x="7157200" y="4865371"/>
              <a:ext cx="467700" cy="4677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85" name="Google Shape;1085;p28"/>
          <p:cNvSpPr txBox="1">
            <a:spLocks noGrp="1"/>
          </p:cNvSpPr>
          <p:nvPr>
            <p:ph type="body" idx="3"/>
          </p:nvPr>
        </p:nvSpPr>
        <p:spPr>
          <a:xfrm>
            <a:off x="7416725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>
                <a:latin typeface="HelveticaNeueLT Std" panose="020B0604020202020204" pitchFamily="34" charset="0"/>
              </a:rPr>
              <a:t>Beneficios</a:t>
            </a:r>
            <a:r>
              <a:rPr lang="en-GB" b="1" dirty="0">
                <a:latin typeface="HelveticaNeueLT Std" panose="020B0604020202020204" pitchFamily="34" charset="0"/>
              </a:rPr>
              <a:t>:</a:t>
            </a:r>
            <a:endParaRPr b="1" dirty="0">
              <a:latin typeface="HelveticaNeueLT Std" panose="020B0604020202020204" pitchFamily="34" charset="0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086" name="Google Shape;1086;p28"/>
          <p:cNvSpPr txBox="1">
            <a:spLocks noGrp="1"/>
          </p:cNvSpPr>
          <p:nvPr>
            <p:ph type="body" idx="4"/>
          </p:nvPr>
        </p:nvSpPr>
        <p:spPr>
          <a:xfrm>
            <a:off x="12946379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>
                <a:latin typeface="HelveticaNeueLT Std" panose="020B0604020202020204" pitchFamily="34" charset="0"/>
              </a:rPr>
              <a:t>Características</a:t>
            </a:r>
            <a:r>
              <a:rPr lang="en-GB" b="1" dirty="0">
                <a:latin typeface="HelveticaNeueLT Std" panose="020B0604020202020204" pitchFamily="34" charset="0"/>
              </a:rPr>
              <a:t>:</a:t>
            </a:r>
            <a:endParaRPr b="1" dirty="0">
              <a:latin typeface="HelveticaNeueLT Std" panose="020B0604020202020204" pitchFamily="34" charset="0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</a:endParaRPr>
          </a:p>
        </p:txBody>
      </p:sp>
      <p:cxnSp>
        <p:nvCxnSpPr>
          <p:cNvPr id="1087" name="Google Shape;1087;p28"/>
          <p:cNvCxnSpPr/>
          <p:nvPr/>
        </p:nvCxnSpPr>
        <p:spPr>
          <a:xfrm rot="10800000">
            <a:off x="12807875" y="4816400"/>
            <a:ext cx="0" cy="3027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88" name="Google Shape;1088;p28" title="product-antiagingeyecontour19.png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14469" r="14462"/>
          <a:stretch/>
        </p:blipFill>
        <p:spPr>
          <a:xfrm>
            <a:off x="1765000" y="1679525"/>
            <a:ext cx="5987875" cy="7389400"/>
          </a:xfrm>
          <a:prstGeom prst="rect">
            <a:avLst/>
          </a:prstGeom>
        </p:spPr>
      </p:pic>
      <p:sp>
        <p:nvSpPr>
          <p:cNvPr id="5" name="Google Shape;1059;p27">
            <a:extLst>
              <a:ext uri="{FF2B5EF4-FFF2-40B4-BE49-F238E27FC236}">
                <a16:creationId xmlns:a16="http://schemas.microsoft.com/office/drawing/2014/main" id="{56A843E2-B648-5D3B-E5CD-0B31F54D857B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 Med" panose="020B0604020202020204" pitchFamily="34" charset="0"/>
              </a:rPr>
              <a:t>Línea de </a:t>
            </a:r>
            <a:r>
              <a:rPr lang="en-GB" dirty="0" err="1">
                <a:latin typeface="HelveticaNeueLT Std Med" panose="020B0604020202020204" pitchFamily="34" charset="0"/>
              </a:rPr>
              <a:t>producto</a:t>
            </a:r>
            <a:r>
              <a:rPr lang="en-GB" dirty="0">
                <a:latin typeface="HelveticaNeueLT Std Med" panose="020B0604020202020204" pitchFamily="34" charset="0"/>
              </a:rPr>
              <a:t> X</a:t>
            </a:r>
            <a:endParaRPr dirty="0">
              <a:latin typeface="HelveticaNeueLT Std Med" panose="020B0604020202020204" pitchFamily="34" charset="0"/>
            </a:endParaRPr>
          </a:p>
        </p:txBody>
      </p:sp>
      <p:sp>
        <p:nvSpPr>
          <p:cNvPr id="4" name="Google Shape;1058;p27">
            <a:extLst>
              <a:ext uri="{FF2B5EF4-FFF2-40B4-BE49-F238E27FC236}">
                <a16:creationId xmlns:a16="http://schemas.microsoft.com/office/drawing/2014/main" id="{47B866F7-6048-5C2D-875C-7F10B6ECBBAD}"/>
              </a:ext>
            </a:extLst>
          </p:cNvPr>
          <p:cNvSpPr txBox="1">
            <a:spLocks/>
          </p:cNvSpPr>
          <p:nvPr/>
        </p:nvSpPr>
        <p:spPr>
          <a:xfrm>
            <a:off x="5639400" y="8981938"/>
            <a:ext cx="10628400" cy="2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b="0" i="1" u="none" strike="noStrike" cap="none">
                <a:solidFill>
                  <a:schemeClr val="lt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 Neue Light"/>
              </a:defRPr>
            </a:lvl1pPr>
            <a:lvl2pPr marL="914400" marR="0" lvl="1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marR="0" lvl="2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marR="0" lvl="3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marR="0" lvl="4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marR="0" lvl="5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●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○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Helvetica Neue Light"/>
              <a:buChar char="■"/>
              <a:defRPr sz="2300" b="0" i="1" u="none" strike="noStrike" cap="none">
                <a:solidFill>
                  <a:schemeClr val="lt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indent="0">
              <a:buFont typeface="Helvetica Neue Light"/>
              <a:buNone/>
            </a:pPr>
            <a:r>
              <a:rPr lang="es-ES" i="0" dirty="0">
                <a:latin typeface="HelveticaNeueLT Pro 65 Md" panose="020B0604020202020204" pitchFamily="34" charset="0"/>
              </a:rPr>
              <a:t>Piel dañada y asfixiada, </a:t>
            </a:r>
            <a:r>
              <a:rPr lang="es-ES" i="0" dirty="0" err="1">
                <a:latin typeface="HelveticaNeueLT Pro 65 Md" panose="020B0604020202020204" pitchFamily="34" charset="0"/>
              </a:rPr>
              <a:t>fotoenvejecimiento</a:t>
            </a:r>
            <a:endParaRPr lang="es-ES" i="0" dirty="0">
              <a:latin typeface="HelveticaNeueLT Pro 65 Md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29"/>
          <p:cNvSpPr txBox="1">
            <a:spLocks noGrp="1"/>
          </p:cNvSpPr>
          <p:nvPr>
            <p:ph type="title"/>
          </p:nvPr>
        </p:nvSpPr>
        <p:spPr>
          <a:xfrm>
            <a:off x="1255650" y="6545900"/>
            <a:ext cx="9412800" cy="3361800"/>
          </a:xfrm>
          <a:prstGeom prst="rect">
            <a:avLst/>
          </a:prstGeom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Supertítulo</a:t>
            </a:r>
            <a:br>
              <a:rPr lang="en-GB" dirty="0">
                <a:solidFill>
                  <a:schemeClr val="bg1"/>
                </a:solidFill>
                <a:latin typeface="HelveticaNeueLT Std Med" panose="020B0604020202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de </a:t>
            </a:r>
            <a:r>
              <a:rPr lang="en-GB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sección</a:t>
            </a:r>
            <a:endParaRPr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pic>
        <p:nvPicPr>
          <p:cNvPr id="1095" name="Google Shape;1095;p29" title="droper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7592" r="17586"/>
          <a:stretch/>
        </p:blipFill>
        <p:spPr>
          <a:xfrm>
            <a:off x="11562575" y="1198500"/>
            <a:ext cx="6298800" cy="5466000"/>
          </a:xfrm>
          <a:prstGeom prst="roundRect">
            <a:avLst>
              <a:gd name="adj" fmla="val 9965"/>
            </a:avLst>
          </a:prstGeom>
        </p:spPr>
      </p:pic>
      <p:pic>
        <p:nvPicPr>
          <p:cNvPr id="1096" name="Google Shape;1096;p29" title="corto-cosmetic-essence-a-bubble-of-liquid-a-molecule-ins-2024-06-06-17-59-54-utc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7592" r="17586"/>
          <a:stretch/>
        </p:blipFill>
        <p:spPr>
          <a:xfrm>
            <a:off x="11562575" y="-4608675"/>
            <a:ext cx="6298800" cy="5466000"/>
          </a:xfrm>
          <a:prstGeom prst="roundRect">
            <a:avLst>
              <a:gd name="adj" fmla="val 9965"/>
            </a:avLst>
          </a:prstGeom>
        </p:spPr>
      </p:pic>
      <p:pic>
        <p:nvPicPr>
          <p:cNvPr id="1097" name="Google Shape;1097;p29" title="crema-macor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17592" r="17586"/>
          <a:stretch/>
        </p:blipFill>
        <p:spPr>
          <a:xfrm>
            <a:off x="11562575" y="7005675"/>
            <a:ext cx="6298800" cy="5466000"/>
          </a:xfrm>
          <a:prstGeom prst="roundRect">
            <a:avLst>
              <a:gd name="adj" fmla="val 9965"/>
            </a:avLst>
          </a:prstGeom>
        </p:spPr>
      </p:pic>
      <p:sp>
        <p:nvSpPr>
          <p:cNvPr id="2" name="Google Shape;1037;p25">
            <a:extLst>
              <a:ext uri="{FF2B5EF4-FFF2-40B4-BE49-F238E27FC236}">
                <a16:creationId xmlns:a16="http://schemas.microsoft.com/office/drawing/2014/main" id="{FE9EE99C-0858-33C5-3005-E34C288CC8E6}"/>
              </a:ext>
            </a:extLst>
          </p:cNvPr>
          <p:cNvSpPr/>
          <p:nvPr/>
        </p:nvSpPr>
        <p:spPr>
          <a:xfrm>
            <a:off x="1440000" y="719975"/>
            <a:ext cx="3178924" cy="17693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tx1"/>
                </a:solidFill>
                <a:latin typeface="HelveticaNeueLT Std Med" panose="020B0604020202020204" pitchFamily="34" charset="0"/>
                <a:cs typeface="Helvetica" panose="020B0604020202020204" pitchFamily="34" charset="0"/>
              </a:rPr>
              <a:t>0</a:t>
            </a:r>
            <a:r>
              <a:rPr lang="es-ES"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tx1"/>
                </a:solidFill>
                <a:latin typeface="HelveticaNeueLT Std Med" panose="020B0604020202020204" pitchFamily="34" charset="0"/>
                <a:cs typeface="Helvetica" panose="020B0604020202020204" pitchFamily="34" charset="0"/>
              </a:rPr>
              <a:t>3</a:t>
            </a:r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tx1"/>
                </a:solidFill>
                <a:latin typeface="HelveticaNeueLT Std Med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30"/>
          <p:cNvSpPr txBox="1">
            <a:spLocks noGrp="1"/>
          </p:cNvSpPr>
          <p:nvPr>
            <p:ph type="title"/>
          </p:nvPr>
        </p:nvSpPr>
        <p:spPr>
          <a:xfrm>
            <a:off x="1248025" y="720000"/>
            <a:ext cx="82557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>
                <a:latin typeface="HelveticaNeueLT Std Med" panose="020B0604020202020204" pitchFamily="34" charset="0"/>
              </a:rPr>
              <a:t>Una slide para un timeline</a:t>
            </a:r>
            <a:endParaRPr b="0" dirty="0">
              <a:latin typeface="HelveticaNeueLT Std Med" panose="020B0604020202020204" pitchFamily="34" charset="0"/>
            </a:endParaRPr>
          </a:p>
        </p:txBody>
      </p:sp>
      <p:sp>
        <p:nvSpPr>
          <p:cNvPr id="1103" name="Google Shape;1103;p30"/>
          <p:cNvSpPr txBox="1">
            <a:spLocks noGrp="1"/>
          </p:cNvSpPr>
          <p:nvPr>
            <p:ph type="body" idx="1"/>
          </p:nvPr>
        </p:nvSpPr>
        <p:spPr>
          <a:xfrm>
            <a:off x="1971075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,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04" name="Google Shape;1104;p30"/>
          <p:cNvSpPr txBox="1">
            <a:spLocks noGrp="1"/>
          </p:cNvSpPr>
          <p:nvPr>
            <p:ph type="title" idx="2"/>
          </p:nvPr>
        </p:nvSpPr>
        <p:spPr>
          <a:xfrm>
            <a:off x="1812374" y="2363375"/>
            <a:ext cx="28338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tx1"/>
                </a:solidFill>
                <a:latin typeface="HelveticaNeueLT Std" panose="020B0604020202020204" pitchFamily="34" charset="0"/>
              </a:rPr>
              <a:t>11/jun.</a:t>
            </a:r>
            <a:endParaRPr sz="2800"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05" name="Google Shape;1105;p30"/>
          <p:cNvSpPr txBox="1">
            <a:spLocks noGrp="1"/>
          </p:cNvSpPr>
          <p:nvPr>
            <p:ph type="subTitle" idx="3"/>
          </p:nvPr>
        </p:nvSpPr>
        <p:spPr>
          <a:xfrm>
            <a:off x="1971099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 err="1">
                <a:latin typeface="HelveticaNeueLT Std" panose="020B0604020202020204" pitchFamily="34" charset="0"/>
              </a:rPr>
              <a:t>Subtítulo</a:t>
            </a:r>
            <a:br>
              <a:rPr lang="en-GB" dirty="0">
                <a:latin typeface="HelveticaNeueLT Std" panose="020B0604020202020204" pitchFamily="34" charset="0"/>
              </a:rPr>
            </a:br>
            <a:r>
              <a:rPr lang="en-GB" dirty="0">
                <a:latin typeface="HelveticaNeueLT Std" panose="020B0604020202020204" pitchFamily="34" charset="0"/>
              </a:rPr>
              <a:t>timeline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06" name="Google Shape;1106;p30"/>
          <p:cNvSpPr txBox="1">
            <a:spLocks noGrp="1"/>
          </p:cNvSpPr>
          <p:nvPr>
            <p:ph type="body" idx="4"/>
          </p:nvPr>
        </p:nvSpPr>
        <p:spPr>
          <a:xfrm>
            <a:off x="6066690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07" name="Google Shape;1107;p30"/>
          <p:cNvSpPr txBox="1">
            <a:spLocks noGrp="1"/>
          </p:cNvSpPr>
          <p:nvPr>
            <p:ph type="title" idx="5"/>
          </p:nvPr>
        </p:nvSpPr>
        <p:spPr>
          <a:xfrm>
            <a:off x="5926203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tx1"/>
                </a:solidFill>
                <a:latin typeface="HelveticaNeueLT Std" panose="020B0604020202020204" pitchFamily="34" charset="0"/>
              </a:rPr>
              <a:t>03/</a:t>
            </a:r>
            <a:r>
              <a:rPr lang="en-GB" sz="2800" dirty="0" err="1">
                <a:solidFill>
                  <a:schemeClr val="tx1"/>
                </a:solidFill>
                <a:latin typeface="HelveticaNeueLT Std" panose="020B0604020202020204" pitchFamily="34" charset="0"/>
              </a:rPr>
              <a:t>jul.</a:t>
            </a:r>
            <a:endParaRPr sz="2800"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08" name="Google Shape;1108;p30"/>
          <p:cNvSpPr txBox="1">
            <a:spLocks noGrp="1"/>
          </p:cNvSpPr>
          <p:nvPr>
            <p:ph type="subTitle" idx="6"/>
          </p:nvPr>
        </p:nvSpPr>
        <p:spPr>
          <a:xfrm>
            <a:off x="6066714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 err="1">
                <a:latin typeface="HelveticaNeueLT Std" panose="020B0604020202020204" pitchFamily="34" charset="0"/>
              </a:rPr>
              <a:t>Subtítulo</a:t>
            </a:r>
            <a:r>
              <a:rPr lang="en-GB" dirty="0">
                <a:latin typeface="HelveticaNeueLT Std" panose="020B0604020202020204" pitchFamily="34" charset="0"/>
              </a:rPr>
              <a:t> timeline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09" name="Google Shape;1109;p30"/>
          <p:cNvSpPr txBox="1">
            <a:spLocks noGrp="1"/>
          </p:cNvSpPr>
          <p:nvPr>
            <p:ph type="body" idx="7"/>
          </p:nvPr>
        </p:nvSpPr>
        <p:spPr>
          <a:xfrm>
            <a:off x="10162304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10" name="Google Shape;1110;p30"/>
          <p:cNvSpPr txBox="1">
            <a:spLocks noGrp="1"/>
          </p:cNvSpPr>
          <p:nvPr>
            <p:ph type="title" idx="8"/>
          </p:nvPr>
        </p:nvSpPr>
        <p:spPr>
          <a:xfrm>
            <a:off x="10010144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tx1"/>
                </a:solidFill>
                <a:latin typeface="HelveticaNeueLT Std" panose="020B0604020202020204" pitchFamily="34" charset="0"/>
              </a:rPr>
              <a:t>20/ago.</a:t>
            </a:r>
            <a:endParaRPr sz="2800"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11" name="Google Shape;1111;p30"/>
          <p:cNvSpPr txBox="1">
            <a:spLocks noGrp="1"/>
          </p:cNvSpPr>
          <p:nvPr>
            <p:ph type="subTitle" idx="9"/>
          </p:nvPr>
        </p:nvSpPr>
        <p:spPr>
          <a:xfrm>
            <a:off x="10162328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 err="1">
                <a:latin typeface="HelveticaNeueLT Std" panose="020B0604020202020204" pitchFamily="34" charset="0"/>
              </a:rPr>
              <a:t>Subtítulo</a:t>
            </a:r>
            <a:r>
              <a:rPr lang="en-GB" dirty="0">
                <a:latin typeface="HelveticaNeueLT Std" panose="020B0604020202020204" pitchFamily="34" charset="0"/>
              </a:rPr>
              <a:t> timeline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12" name="Google Shape;1112;p30"/>
          <p:cNvSpPr txBox="1">
            <a:spLocks noGrp="1"/>
          </p:cNvSpPr>
          <p:nvPr>
            <p:ph type="body" idx="13"/>
          </p:nvPr>
        </p:nvSpPr>
        <p:spPr>
          <a:xfrm>
            <a:off x="14257919" y="8271600"/>
            <a:ext cx="3390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13" name="Google Shape;1113;p30"/>
          <p:cNvSpPr txBox="1">
            <a:spLocks noGrp="1"/>
          </p:cNvSpPr>
          <p:nvPr>
            <p:ph type="title" idx="14"/>
          </p:nvPr>
        </p:nvSpPr>
        <p:spPr>
          <a:xfrm>
            <a:off x="14094085" y="2363375"/>
            <a:ext cx="2558100" cy="8553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chemeClr val="tx1"/>
                </a:solidFill>
                <a:latin typeface="HelveticaNeueLT Std" panose="020B0604020202020204" pitchFamily="34" charset="0"/>
              </a:rPr>
              <a:t>30/sept.</a:t>
            </a:r>
            <a:endParaRPr sz="2800"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14" name="Google Shape;1114;p30"/>
          <p:cNvSpPr txBox="1">
            <a:spLocks noGrp="1"/>
          </p:cNvSpPr>
          <p:nvPr>
            <p:ph type="subTitle" idx="15"/>
          </p:nvPr>
        </p:nvSpPr>
        <p:spPr>
          <a:xfrm>
            <a:off x="14257943" y="6633450"/>
            <a:ext cx="33906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 err="1">
                <a:latin typeface="HelveticaNeueLT Std" panose="020B0604020202020204" pitchFamily="34" charset="0"/>
              </a:rPr>
              <a:t>Subtítulo</a:t>
            </a:r>
            <a:r>
              <a:rPr lang="en-GB" dirty="0">
                <a:latin typeface="HelveticaNeueLT Std" panose="020B0604020202020204" pitchFamily="34" charset="0"/>
              </a:rPr>
              <a:t> timeline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E7DA5D8-C2EC-3AA5-6641-7A1DBFD60650}"/>
              </a:ext>
            </a:extLst>
          </p:cNvPr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B9440DF7-19FC-EA9C-0D8E-8DF0451E8AD1}"/>
              </a:ext>
            </a:extLst>
          </p:cNvPr>
          <p:cNvSpPr>
            <a:spLocks noGrp="1"/>
          </p:cNvSpPr>
          <p:nvPr>
            <p:ph type="pic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70085C2D-984E-5A86-8749-1512377F96BB}"/>
              </a:ext>
            </a:extLst>
          </p:cNvPr>
          <p:cNvSpPr>
            <a:spLocks noGrp="1"/>
          </p:cNvSpPr>
          <p:nvPr>
            <p:ph type="pic" idx="1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7891FB50-3EAA-57FA-80A2-34F1680228D7}"/>
              </a:ext>
            </a:extLst>
          </p:cNvPr>
          <p:cNvSpPr>
            <a:spLocks noGrp="1"/>
          </p:cNvSpPr>
          <p:nvPr>
            <p:ph type="pic" idx="19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31"/>
          <p:cNvSpPr txBox="1">
            <a:spLocks noGrp="1"/>
          </p:cNvSpPr>
          <p:nvPr>
            <p:ph type="title" idx="3"/>
          </p:nvPr>
        </p:nvSpPr>
        <p:spPr>
          <a:xfrm>
            <a:off x="9839762" y="5086675"/>
            <a:ext cx="7732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+25%</a:t>
            </a:r>
            <a:endParaRPr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sp>
        <p:nvSpPr>
          <p:cNvPr id="1124" name="Google Shape;1124;p31"/>
          <p:cNvSpPr txBox="1">
            <a:spLocks noGrp="1"/>
          </p:cNvSpPr>
          <p:nvPr>
            <p:ph type="body" idx="4"/>
          </p:nvPr>
        </p:nvSpPr>
        <p:spPr>
          <a:xfrm>
            <a:off x="9839762" y="8667425"/>
            <a:ext cx="7732200" cy="962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sed</a:t>
            </a:r>
            <a:r>
              <a:rPr lang="en-GB" dirty="0">
                <a:latin typeface="HelveticaNeueLT Std" panose="020B0604020202020204" pitchFamily="34" charset="0"/>
              </a:rPr>
              <a:t> do </a:t>
            </a:r>
            <a:r>
              <a:rPr lang="en-GB" dirty="0" err="1">
                <a:latin typeface="HelveticaNeueLT Std" panose="020B0604020202020204" pitchFamily="34" charset="0"/>
              </a:rPr>
              <a:t>eiusmod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tempor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incididunt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25" name="Google Shape;1125;p31"/>
          <p:cNvSpPr txBox="1">
            <a:spLocks noGrp="1"/>
          </p:cNvSpPr>
          <p:nvPr>
            <p:ph type="title"/>
          </p:nvPr>
        </p:nvSpPr>
        <p:spPr>
          <a:xfrm>
            <a:off x="1440000" y="5086675"/>
            <a:ext cx="7732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20M</a:t>
            </a:r>
            <a:endParaRPr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sp>
        <p:nvSpPr>
          <p:cNvPr id="1126" name="Google Shape;1126;p31"/>
          <p:cNvSpPr txBox="1">
            <a:spLocks noGrp="1"/>
          </p:cNvSpPr>
          <p:nvPr>
            <p:ph type="body" idx="1"/>
          </p:nvPr>
        </p:nvSpPr>
        <p:spPr>
          <a:xfrm>
            <a:off x="1440000" y="8667425"/>
            <a:ext cx="7732200" cy="962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sed</a:t>
            </a:r>
            <a:r>
              <a:rPr lang="en-GB" dirty="0">
                <a:latin typeface="HelveticaNeueLT Std" panose="020B0604020202020204" pitchFamily="34" charset="0"/>
              </a:rPr>
              <a:t> do </a:t>
            </a:r>
            <a:r>
              <a:rPr lang="en-GB" dirty="0" err="1">
                <a:latin typeface="HelveticaNeueLT Std" panose="020B0604020202020204" pitchFamily="34" charset="0"/>
              </a:rPr>
              <a:t>eiusmod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tempor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incididunt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27" name="Google Shape;1127;p31"/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Slide de </a:t>
            </a:r>
            <a:r>
              <a:rPr lang="en-GB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números</a:t>
            </a:r>
            <a:endParaRPr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cxnSp>
        <p:nvCxnSpPr>
          <p:cNvPr id="1128" name="Google Shape;1128;p31"/>
          <p:cNvCxnSpPr/>
          <p:nvPr/>
        </p:nvCxnSpPr>
        <p:spPr>
          <a:xfrm rot="10800000">
            <a:off x="9573600" y="6022800"/>
            <a:ext cx="0" cy="36072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32"/>
          <p:cNvSpPr txBox="1">
            <a:spLocks noGrp="1"/>
          </p:cNvSpPr>
          <p:nvPr>
            <p:ph type="title"/>
          </p:nvPr>
        </p:nvSpPr>
        <p:spPr>
          <a:xfrm>
            <a:off x="1440000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30K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34" name="Google Shape;1134;p32"/>
          <p:cNvSpPr txBox="1">
            <a:spLocks noGrp="1"/>
          </p:cNvSpPr>
          <p:nvPr>
            <p:ph type="title" idx="2"/>
          </p:nvPr>
        </p:nvSpPr>
        <p:spPr>
          <a:xfrm>
            <a:off x="1248025" y="720000"/>
            <a:ext cx="97146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</a:rPr>
              <a:t>Slide para </a:t>
            </a:r>
            <a:r>
              <a:rPr lang="en-GB" dirty="0" err="1">
                <a:solidFill>
                  <a:schemeClr val="bg1"/>
                </a:solidFill>
              </a:rPr>
              <a:t>gráficas</a:t>
            </a:r>
            <a:r>
              <a:rPr lang="en-GB" dirty="0">
                <a:solidFill>
                  <a:schemeClr val="bg1"/>
                </a:solidFill>
              </a:rPr>
              <a:t> de </a:t>
            </a:r>
            <a:r>
              <a:rPr lang="en-GB" dirty="0" err="1">
                <a:solidFill>
                  <a:schemeClr val="bg1"/>
                </a:solidFill>
              </a:rPr>
              <a:t>evolución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135" name="Google Shape;1135;p32"/>
          <p:cNvSpPr txBox="1">
            <a:spLocks noGrp="1"/>
          </p:cNvSpPr>
          <p:nvPr>
            <p:ph type="body" idx="1"/>
          </p:nvPr>
        </p:nvSpPr>
        <p:spPr>
          <a:xfrm>
            <a:off x="1440000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36" name="Google Shape;1136;p32"/>
          <p:cNvSpPr txBox="1">
            <a:spLocks noGrp="1"/>
          </p:cNvSpPr>
          <p:nvPr>
            <p:ph type="title" idx="3"/>
          </p:nvPr>
        </p:nvSpPr>
        <p:spPr>
          <a:xfrm>
            <a:off x="5684096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60K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37" name="Google Shape;1137;p32"/>
          <p:cNvSpPr txBox="1">
            <a:spLocks noGrp="1"/>
          </p:cNvSpPr>
          <p:nvPr>
            <p:ph type="body" idx="4"/>
          </p:nvPr>
        </p:nvSpPr>
        <p:spPr>
          <a:xfrm>
            <a:off x="5684099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38" name="Google Shape;1138;p32"/>
          <p:cNvSpPr txBox="1">
            <a:spLocks noGrp="1"/>
          </p:cNvSpPr>
          <p:nvPr>
            <p:ph type="title" idx="5"/>
          </p:nvPr>
        </p:nvSpPr>
        <p:spPr>
          <a:xfrm>
            <a:off x="9928193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120K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39" name="Google Shape;1139;p32"/>
          <p:cNvSpPr txBox="1">
            <a:spLocks noGrp="1"/>
          </p:cNvSpPr>
          <p:nvPr>
            <p:ph type="body" idx="6"/>
          </p:nvPr>
        </p:nvSpPr>
        <p:spPr>
          <a:xfrm>
            <a:off x="9928199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40" name="Google Shape;1140;p32"/>
          <p:cNvSpPr txBox="1">
            <a:spLocks noGrp="1"/>
          </p:cNvSpPr>
          <p:nvPr>
            <p:ph type="title" idx="7"/>
          </p:nvPr>
        </p:nvSpPr>
        <p:spPr>
          <a:xfrm>
            <a:off x="14172289" y="32985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500K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41" name="Google Shape;1141;p32"/>
          <p:cNvSpPr txBox="1">
            <a:spLocks noGrp="1"/>
          </p:cNvSpPr>
          <p:nvPr>
            <p:ph type="body" idx="8"/>
          </p:nvPr>
        </p:nvSpPr>
        <p:spPr>
          <a:xfrm>
            <a:off x="14172298" y="4261200"/>
            <a:ext cx="3395700" cy="1564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</a:rPr>
              <a:t>dolor</a:t>
            </a:r>
            <a:r>
              <a:rPr lang="en-GB" dirty="0">
                <a:latin typeface="HelveticaNeueLT Std" panose="020B0604020202020204" pitchFamily="34" charset="0"/>
              </a:rPr>
              <a:t> sit </a:t>
            </a:r>
            <a:r>
              <a:rPr lang="en-GB" dirty="0" err="1">
                <a:latin typeface="HelveticaNeueLT Std" panose="020B0604020202020204" pitchFamily="34" charset="0"/>
              </a:rPr>
              <a:t>amet</a:t>
            </a:r>
            <a:r>
              <a:rPr lang="en-GB" dirty="0">
                <a:latin typeface="HelveticaNeueLT Std" panose="020B0604020202020204" pitchFamily="34" charset="0"/>
              </a:rPr>
              <a:t>, </a:t>
            </a:r>
            <a:r>
              <a:rPr lang="en-GB" dirty="0" err="1">
                <a:latin typeface="HelveticaNeueLT Std" panose="020B0604020202020204" pitchFamily="34" charset="0"/>
              </a:rPr>
              <a:t>consectetur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adipiscing</a:t>
            </a:r>
            <a:r>
              <a:rPr lang="en-GB" dirty="0">
                <a:latin typeface="HelveticaNeueLT Std" panose="020B0604020202020204" pitchFamily="34" charset="0"/>
              </a:rPr>
              <a:t> </a:t>
            </a:r>
            <a:r>
              <a:rPr lang="en-GB" dirty="0" err="1">
                <a:latin typeface="HelveticaNeueLT Std" panose="020B0604020202020204" pitchFamily="34" charset="0"/>
              </a:rPr>
              <a:t>elit</a:t>
            </a:r>
            <a:r>
              <a:rPr lang="en-GB" dirty="0">
                <a:latin typeface="HelveticaNeueLT Std" panose="020B0604020202020204" pitchFamily="34" charset="0"/>
              </a:rPr>
              <a:t>.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142" name="Google Shape;1142;p32"/>
          <p:cNvSpPr txBox="1">
            <a:spLocks noGrp="1"/>
          </p:cNvSpPr>
          <p:nvPr>
            <p:ph type="title" idx="4294967295"/>
          </p:nvPr>
        </p:nvSpPr>
        <p:spPr>
          <a:xfrm>
            <a:off x="1440000" y="22076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" panose="020B0604020202020204" pitchFamily="34" charset="0"/>
              </a:rPr>
              <a:t>+10%</a:t>
            </a:r>
            <a:endParaRPr dirty="0">
              <a:solidFill>
                <a:schemeClr val="bg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43" name="Google Shape;1143;p32"/>
          <p:cNvSpPr txBox="1">
            <a:spLocks noGrp="1"/>
          </p:cNvSpPr>
          <p:nvPr>
            <p:ph type="title" idx="4294967295"/>
          </p:nvPr>
        </p:nvSpPr>
        <p:spPr>
          <a:xfrm>
            <a:off x="5684097" y="22076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" panose="020B0604020202020204" pitchFamily="34" charset="0"/>
              </a:rPr>
              <a:t>+20%</a:t>
            </a:r>
            <a:endParaRPr dirty="0">
              <a:solidFill>
                <a:schemeClr val="bg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44" name="Google Shape;1144;p32"/>
          <p:cNvSpPr txBox="1">
            <a:spLocks noGrp="1"/>
          </p:cNvSpPr>
          <p:nvPr>
            <p:ph type="title" idx="4294967295"/>
          </p:nvPr>
        </p:nvSpPr>
        <p:spPr>
          <a:xfrm>
            <a:off x="9928193" y="22076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" panose="020B0604020202020204" pitchFamily="34" charset="0"/>
              </a:rPr>
              <a:t>+50%</a:t>
            </a:r>
            <a:endParaRPr dirty="0">
              <a:solidFill>
                <a:schemeClr val="bg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145" name="Google Shape;1145;p32"/>
          <p:cNvSpPr txBox="1">
            <a:spLocks noGrp="1"/>
          </p:cNvSpPr>
          <p:nvPr>
            <p:ph type="title" idx="4294967295"/>
          </p:nvPr>
        </p:nvSpPr>
        <p:spPr>
          <a:xfrm>
            <a:off x="14172290" y="2207600"/>
            <a:ext cx="3395700" cy="962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HelveticaNeueLT Std" panose="020B0604020202020204" pitchFamily="34" charset="0"/>
              </a:rPr>
              <a:t>+60%</a:t>
            </a:r>
            <a:endParaRPr dirty="0">
              <a:solidFill>
                <a:schemeClr val="bg1"/>
              </a:solidFill>
              <a:latin typeface="HelveticaNeueLT Std" panose="020B0604020202020204" pitchFamily="34" charset="0"/>
            </a:endParaRPr>
          </a:p>
        </p:txBody>
      </p:sp>
      <p:cxnSp>
        <p:nvCxnSpPr>
          <p:cNvPr id="1146" name="Google Shape;1146;p32"/>
          <p:cNvCxnSpPr/>
          <p:nvPr/>
        </p:nvCxnSpPr>
        <p:spPr>
          <a:xfrm>
            <a:off x="1437550" y="2392775"/>
            <a:ext cx="0" cy="7237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7" name="Google Shape;1147;p32"/>
          <p:cNvCxnSpPr/>
          <p:nvPr/>
        </p:nvCxnSpPr>
        <p:spPr>
          <a:xfrm>
            <a:off x="5687175" y="2392775"/>
            <a:ext cx="0" cy="7237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8" name="Google Shape;1148;p32"/>
          <p:cNvCxnSpPr/>
          <p:nvPr/>
        </p:nvCxnSpPr>
        <p:spPr>
          <a:xfrm>
            <a:off x="9936800" y="2392775"/>
            <a:ext cx="0" cy="7237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9" name="Google Shape;1149;p32"/>
          <p:cNvCxnSpPr/>
          <p:nvPr/>
        </p:nvCxnSpPr>
        <p:spPr>
          <a:xfrm>
            <a:off x="14172300" y="2392775"/>
            <a:ext cx="0" cy="7237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0" name="Google Shape;1150;p32"/>
          <p:cNvCxnSpPr>
            <a:cxnSpLocks/>
            <a:stCxn id="1151" idx="6"/>
            <a:endCxn id="1152" idx="6"/>
          </p:cNvCxnSpPr>
          <p:nvPr/>
        </p:nvCxnSpPr>
        <p:spPr>
          <a:xfrm rot="10800000" flipH="1">
            <a:off x="1632300" y="8611475"/>
            <a:ext cx="4247100" cy="5313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3" name="Google Shape;1153;p32"/>
          <p:cNvCxnSpPr>
            <a:cxnSpLocks/>
            <a:stCxn id="1152" idx="6"/>
            <a:endCxn id="1154" idx="6"/>
          </p:cNvCxnSpPr>
          <p:nvPr/>
        </p:nvCxnSpPr>
        <p:spPr>
          <a:xfrm rot="10800000" flipH="1">
            <a:off x="5879475" y="7164425"/>
            <a:ext cx="4242600" cy="14472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5" name="Google Shape;1155;p32"/>
          <p:cNvCxnSpPr>
            <a:cxnSpLocks/>
            <a:endCxn id="1156" idx="6"/>
          </p:cNvCxnSpPr>
          <p:nvPr/>
        </p:nvCxnSpPr>
        <p:spPr>
          <a:xfrm rot="10800000" flipH="1">
            <a:off x="10121988" y="6216350"/>
            <a:ext cx="4242600" cy="9480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7" name="Google Shape;1157;p32"/>
          <p:cNvCxnSpPr>
            <a:cxnSpLocks/>
            <a:stCxn id="1156" idx="6"/>
          </p:cNvCxnSpPr>
          <p:nvPr/>
        </p:nvCxnSpPr>
        <p:spPr>
          <a:xfrm rot="10800000" flipH="1">
            <a:off x="14364588" y="5476550"/>
            <a:ext cx="5811600" cy="7398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51" name="Google Shape;1151;p32"/>
          <p:cNvSpPr/>
          <p:nvPr/>
        </p:nvSpPr>
        <p:spPr>
          <a:xfrm>
            <a:off x="1247700" y="8950475"/>
            <a:ext cx="384600" cy="384600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52" name="Google Shape;1152;p32"/>
          <p:cNvSpPr/>
          <p:nvPr/>
        </p:nvSpPr>
        <p:spPr>
          <a:xfrm>
            <a:off x="5494875" y="8419325"/>
            <a:ext cx="384600" cy="384600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54" name="Google Shape;1154;p32"/>
          <p:cNvSpPr/>
          <p:nvPr/>
        </p:nvSpPr>
        <p:spPr>
          <a:xfrm>
            <a:off x="9737438" y="6972150"/>
            <a:ext cx="384600" cy="384600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56" name="Google Shape;1156;p32"/>
          <p:cNvSpPr/>
          <p:nvPr/>
        </p:nvSpPr>
        <p:spPr>
          <a:xfrm>
            <a:off x="13979988" y="6024050"/>
            <a:ext cx="384600" cy="384600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>
          <a:extLst>
            <a:ext uri="{FF2B5EF4-FFF2-40B4-BE49-F238E27FC236}">
              <a16:creationId xmlns:a16="http://schemas.microsoft.com/office/drawing/2014/main" id="{9859E725-7CCC-A5B4-9D71-1F783321C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31">
            <a:extLst>
              <a:ext uri="{FF2B5EF4-FFF2-40B4-BE49-F238E27FC236}">
                <a16:creationId xmlns:a16="http://schemas.microsoft.com/office/drawing/2014/main" id="{1EE73C95-0184-AFBF-BA51-00EE0DA2F561}"/>
              </a:ext>
            </a:extLst>
          </p:cNvPr>
          <p:cNvSpPr txBox="1">
            <a:spLocks noGrp="1"/>
          </p:cNvSpPr>
          <p:nvPr>
            <p:ph type="title" idx="3"/>
          </p:nvPr>
        </p:nvSpPr>
        <p:spPr>
          <a:xfrm>
            <a:off x="10432480" y="5832901"/>
            <a:ext cx="5386985" cy="2644625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+</a:t>
            </a:r>
            <a:r>
              <a:rPr lang="en-GB" sz="13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60</a:t>
            </a:r>
            <a:r>
              <a:rPr lang="en-GB" sz="9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%</a:t>
            </a:r>
            <a:r>
              <a:rPr lang="en-GB" sz="9000" baseline="30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*</a:t>
            </a:r>
            <a:endParaRPr sz="9000" baseline="30000"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sp>
        <p:nvSpPr>
          <p:cNvPr id="1125" name="Google Shape;1125;p31">
            <a:extLst>
              <a:ext uri="{FF2B5EF4-FFF2-40B4-BE49-F238E27FC236}">
                <a16:creationId xmlns:a16="http://schemas.microsoft.com/office/drawing/2014/main" id="{BCCBB3DC-3E51-BECE-8B9E-A5F8F6CC1B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81690" y="5832902"/>
            <a:ext cx="5533031" cy="2644625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+</a:t>
            </a:r>
            <a:r>
              <a:rPr lang="en-GB" sz="13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71</a:t>
            </a:r>
            <a:r>
              <a:rPr lang="en-GB" sz="9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%</a:t>
            </a:r>
            <a:r>
              <a:rPr lang="en-GB" sz="9000" baseline="30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*</a:t>
            </a:r>
          </a:p>
        </p:txBody>
      </p:sp>
      <p:cxnSp>
        <p:nvCxnSpPr>
          <p:cNvPr id="1128" name="Google Shape;1128;p31">
            <a:extLst>
              <a:ext uri="{FF2B5EF4-FFF2-40B4-BE49-F238E27FC236}">
                <a16:creationId xmlns:a16="http://schemas.microsoft.com/office/drawing/2014/main" id="{BAA56C62-C42F-BF4D-FB87-73AF270D2E67}"/>
              </a:ext>
            </a:extLst>
          </p:cNvPr>
          <p:cNvCxnSpPr>
            <a:cxnSpLocks/>
          </p:cNvCxnSpPr>
          <p:nvPr/>
        </p:nvCxnSpPr>
        <p:spPr>
          <a:xfrm flipV="1">
            <a:off x="9573600" y="6122190"/>
            <a:ext cx="0" cy="3199021"/>
          </a:xfrm>
          <a:prstGeom prst="straightConnector1">
            <a:avLst/>
          </a:prstGeom>
          <a:noFill/>
          <a:ln w="12700" cap="flat" cmpd="sng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142F429-F283-9F7D-7939-1E3344881B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1041" r="65797" b="4433"/>
          <a:stretch>
            <a:fillRect/>
          </a:stretch>
        </p:blipFill>
        <p:spPr>
          <a:xfrm>
            <a:off x="2144460" y="2262202"/>
            <a:ext cx="4351874" cy="3634760"/>
          </a:xfrm>
          <a:prstGeom prst="rect">
            <a:avLst/>
          </a:prstGeom>
        </p:spPr>
      </p:pic>
      <p:sp>
        <p:nvSpPr>
          <p:cNvPr id="6" name="Google Shape;1105;p30">
            <a:extLst>
              <a:ext uri="{FF2B5EF4-FFF2-40B4-BE49-F238E27FC236}">
                <a16:creationId xmlns:a16="http://schemas.microsoft.com/office/drawing/2014/main" id="{1D8EEEF6-E76A-4DAB-8204-55E748B5E188}"/>
              </a:ext>
            </a:extLst>
          </p:cNvPr>
          <p:cNvSpPr txBox="1">
            <a:spLocks/>
          </p:cNvSpPr>
          <p:nvPr/>
        </p:nvSpPr>
        <p:spPr>
          <a:xfrm>
            <a:off x="3947984" y="8098900"/>
            <a:ext cx="3885832" cy="100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0000" b="0" i="0" u="none" strike="noStrike" cap="none">
                <a:solidFill>
                  <a:schemeClr val="accent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Helvetica Neue"/>
              <a:buNone/>
              <a:defRPr sz="240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spcAft>
                <a:spcPts val="2400"/>
              </a:spcAft>
              <a:buSzPts val="2400"/>
            </a:pPr>
            <a:r>
              <a:rPr lang="en-GB" sz="4000" dirty="0">
                <a:solidFill>
                  <a:schemeClr val="bg1"/>
                </a:solidFill>
                <a:latin typeface="HelveticaNeueLT Std" panose="020B0604020202020204" pitchFamily="34" charset="0"/>
              </a:rPr>
              <a:t>Casos de </a:t>
            </a:r>
            <a:r>
              <a:rPr lang="en-GB" sz="4000" dirty="0" err="1">
                <a:solidFill>
                  <a:schemeClr val="bg1"/>
                </a:solidFill>
                <a:latin typeface="HelveticaNeueLT Std" panose="020B0604020202020204" pitchFamily="34" charset="0"/>
              </a:rPr>
              <a:t>éxito</a:t>
            </a:r>
            <a:endParaRPr lang="en-GB" sz="4000" dirty="0">
              <a:solidFill>
                <a:schemeClr val="bg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7" name="Google Shape;1105;p30">
            <a:extLst>
              <a:ext uri="{FF2B5EF4-FFF2-40B4-BE49-F238E27FC236}">
                <a16:creationId xmlns:a16="http://schemas.microsoft.com/office/drawing/2014/main" id="{071B05CB-1534-6F4E-C0E4-8D53D1402C8A}"/>
              </a:ext>
            </a:extLst>
          </p:cNvPr>
          <p:cNvSpPr txBox="1">
            <a:spLocks/>
          </p:cNvSpPr>
          <p:nvPr/>
        </p:nvSpPr>
        <p:spPr>
          <a:xfrm>
            <a:off x="11565469" y="8118275"/>
            <a:ext cx="3924737" cy="100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4000" b="0" i="0" u="none" strike="noStrike" cap="none">
                <a:solidFill>
                  <a:schemeClr val="dk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>
              <a:spcAft>
                <a:spcPts val="2400"/>
              </a:spcAft>
            </a:pPr>
            <a:r>
              <a:rPr lang="en-GB" dirty="0" err="1">
                <a:solidFill>
                  <a:schemeClr val="bg1"/>
                </a:solidFill>
                <a:latin typeface="HelveticaNeueLT Std" panose="020B0604020202020204" pitchFamily="34" charset="0"/>
              </a:rPr>
              <a:t>Mejora</a:t>
            </a:r>
            <a:r>
              <a:rPr lang="en-GB" dirty="0">
                <a:solidFill>
                  <a:schemeClr val="bg1"/>
                </a:solidFill>
                <a:latin typeface="HelveticaNeueLT Std" panose="020B0604020202020204" pitchFamily="34" charset="0"/>
              </a:rPr>
              <a:t> Global</a:t>
            </a:r>
          </a:p>
        </p:txBody>
      </p:sp>
      <p:sp>
        <p:nvSpPr>
          <p:cNvPr id="10" name="Google Shape;1103;p30">
            <a:extLst>
              <a:ext uri="{FF2B5EF4-FFF2-40B4-BE49-F238E27FC236}">
                <a16:creationId xmlns:a16="http://schemas.microsoft.com/office/drawing/2014/main" id="{98A8CFA4-D3C8-48AB-4759-4E01B0DCC3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00070" y="9561715"/>
            <a:ext cx="16564785" cy="6570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sz="1800" dirty="0">
                <a:latin typeface="Helvetica 35 Thin" panose="020B0500000000000000" pitchFamily="34" charset="0"/>
              </a:rPr>
              <a:t>* </a:t>
            </a:r>
            <a:r>
              <a:rPr lang="en-GB" sz="1800" baseline="30000" dirty="0">
                <a:latin typeface="Helvetica 35 Thin" panose="020B0500000000000000" pitchFamily="34" charset="0"/>
              </a:rPr>
              <a:t>Results obtained after 3 sessions, 1 session per week. Shown results were the best obtained among a study performed with N=39 with a combined protocol</a:t>
            </a:r>
            <a:r>
              <a:rPr lang="es-ES" sz="1800" baseline="30000" dirty="0">
                <a:latin typeface="Helvetica 35 Thin" panose="020B0500000000000000" pitchFamily="34" charset="0"/>
              </a:rPr>
              <a:t>: </a:t>
            </a:r>
            <a:r>
              <a:rPr lang="es-ES" sz="1800" baseline="30000" dirty="0" err="1">
                <a:latin typeface="Helvetica 35 Thin" panose="020B0500000000000000" pitchFamily="34" charset="0"/>
              </a:rPr>
              <a:t>Perfect</a:t>
            </a:r>
            <a:r>
              <a:rPr lang="es-ES" sz="1800" baseline="30000" dirty="0">
                <a:latin typeface="Helvetica 35 Thin" panose="020B0500000000000000" pitchFamily="34" charset="0"/>
              </a:rPr>
              <a:t> Glow </a:t>
            </a:r>
            <a:r>
              <a:rPr lang="es-ES" sz="1800" baseline="30000" dirty="0" err="1">
                <a:latin typeface="Helvetica 35 Thin" panose="020B0500000000000000" pitchFamily="34" charset="0"/>
              </a:rPr>
              <a:t>eye</a:t>
            </a:r>
            <a:r>
              <a:rPr lang="es-ES" sz="1800" baseline="30000" dirty="0">
                <a:latin typeface="Helvetica 35 Thin" panose="020B0500000000000000" pitchFamily="34" charset="0"/>
              </a:rPr>
              <a:t> </a:t>
            </a:r>
            <a:r>
              <a:rPr lang="es-ES" sz="1800" baseline="30000" dirty="0" err="1">
                <a:latin typeface="Helvetica 35 Thin" panose="020B0500000000000000" pitchFamily="34" charset="0"/>
              </a:rPr>
              <a:t>contour</a:t>
            </a:r>
            <a:r>
              <a:rPr lang="es-ES" sz="1800" baseline="30000" dirty="0">
                <a:latin typeface="Helvetica 35 Thin" panose="020B0500000000000000" pitchFamily="34" charset="0"/>
              </a:rPr>
              <a:t> </a:t>
            </a:r>
            <a:r>
              <a:rPr lang="es-ES" sz="1800" baseline="30000" dirty="0" err="1">
                <a:latin typeface="Helvetica 35 Thin" panose="020B0500000000000000" pitchFamily="34" charset="0"/>
              </a:rPr>
              <a:t>peel</a:t>
            </a:r>
            <a:r>
              <a:rPr lang="es-ES" sz="1800" baseline="30000" dirty="0">
                <a:latin typeface="Helvetica 35 Thin" panose="020B0500000000000000" pitchFamily="34" charset="0"/>
              </a:rPr>
              <a:t> + </a:t>
            </a:r>
            <a:r>
              <a:rPr lang="es-ES" sz="1800" baseline="30000" dirty="0" err="1">
                <a:latin typeface="Helvetica 35 Thin" panose="020B0500000000000000" pitchFamily="34" charset="0"/>
              </a:rPr>
              <a:t>neopenMED</a:t>
            </a:r>
            <a:r>
              <a:rPr lang="es-ES" sz="1800" baseline="30000" dirty="0">
                <a:latin typeface="Helvetica 35 Thin" panose="020B0500000000000000" pitchFamily="34" charset="0"/>
              </a:rPr>
              <a:t> + Global </a:t>
            </a:r>
            <a:r>
              <a:rPr lang="es-ES" sz="1800" baseline="30000" dirty="0" err="1">
                <a:latin typeface="Helvetica 35 Thin" panose="020B0500000000000000" pitchFamily="34" charset="0"/>
              </a:rPr>
              <a:t>Eye</a:t>
            </a:r>
            <a:r>
              <a:rPr lang="es-ES" sz="1800" baseline="30000" dirty="0">
                <a:latin typeface="Helvetica 35 Thin" panose="020B0500000000000000" pitchFamily="34" charset="0"/>
              </a:rPr>
              <a:t> Boost Complex. </a:t>
            </a:r>
            <a:endParaRPr sz="1800" baseline="30000" dirty="0">
              <a:latin typeface="Helvetica 35 Thin" panose="020B0500000000000000" pitchFamily="34" charset="0"/>
            </a:endParaRPr>
          </a:p>
        </p:txBody>
      </p:sp>
      <p:sp>
        <p:nvSpPr>
          <p:cNvPr id="4" name="Título 18">
            <a:extLst>
              <a:ext uri="{FF2B5EF4-FFF2-40B4-BE49-F238E27FC236}">
                <a16:creationId xmlns:a16="http://schemas.microsoft.com/office/drawing/2014/main" id="{4370610D-22BB-842F-BC2E-E8C2DAF1DF7A}"/>
              </a:ext>
            </a:extLst>
          </p:cNvPr>
          <p:cNvSpPr txBox="1">
            <a:spLocks/>
          </p:cNvSpPr>
          <p:nvPr/>
        </p:nvSpPr>
        <p:spPr>
          <a:xfrm>
            <a:off x="1248031" y="720000"/>
            <a:ext cx="5399904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4700" b="1" i="0" u="none" strike="noStrike" cap="none">
                <a:solidFill>
                  <a:schemeClr val="dk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800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Resultados</a:t>
            </a:r>
          </a:p>
        </p:txBody>
      </p:sp>
      <p:cxnSp>
        <p:nvCxnSpPr>
          <p:cNvPr id="5" name="Google Shape;1021;p24">
            <a:extLst>
              <a:ext uri="{FF2B5EF4-FFF2-40B4-BE49-F238E27FC236}">
                <a16:creationId xmlns:a16="http://schemas.microsoft.com/office/drawing/2014/main" id="{CC1B4CB3-E938-6104-BA48-B9F23A27CA0E}"/>
              </a:ext>
            </a:extLst>
          </p:cNvPr>
          <p:cNvCxnSpPr>
            <a:cxnSpLocks/>
          </p:cNvCxnSpPr>
          <p:nvPr/>
        </p:nvCxnSpPr>
        <p:spPr>
          <a:xfrm flipH="1">
            <a:off x="6647935" y="1316450"/>
            <a:ext cx="9622990" cy="0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78585EFA-B123-C785-FA86-64388047D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1041" r="65877" b="4433"/>
          <a:stretch>
            <a:fillRect/>
          </a:stretch>
        </p:blipFill>
        <p:spPr>
          <a:xfrm>
            <a:off x="6858566" y="2287953"/>
            <a:ext cx="4341782" cy="363476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3F890FED-CFF1-24E2-0669-A64003D41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69628" t="11109" r="87" b="13875"/>
          <a:stretch>
            <a:fillRect/>
          </a:stretch>
        </p:blipFill>
        <p:spPr>
          <a:xfrm>
            <a:off x="11459430" y="2287953"/>
            <a:ext cx="4341783" cy="363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29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10ECD353-63D0-C4E7-ECBB-2601E4A7515A}"/>
              </a:ext>
            </a:extLst>
          </p:cNvPr>
          <p:cNvSpPr txBox="1"/>
          <p:nvPr/>
        </p:nvSpPr>
        <p:spPr>
          <a:xfrm>
            <a:off x="2483624" y="3435340"/>
            <a:ext cx="138142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Lorem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ipsum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dolor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sit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amet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,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consectetur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adipiscing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elit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, sed do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eiusmod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tempor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incididunt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ut labore et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dolore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magna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aliqua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. </a:t>
            </a:r>
          </a:p>
          <a:p>
            <a:pPr algn="ctr"/>
            <a:endParaRPr lang="es-ES" sz="4000"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  <a:p>
            <a:pPr algn="ctr"/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Ut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enim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ad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minim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veniam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, quis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nostrud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exercitation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ullamco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laboris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nisi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ut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aliquip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ex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ea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commodo </a:t>
            </a:r>
            <a:r>
              <a:rPr lang="es-ES" sz="400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consequat</a:t>
            </a:r>
            <a:r>
              <a:rPr lang="es-ES" sz="400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. </a:t>
            </a:r>
            <a:endParaRPr lang="es-ES" sz="4000" dirty="0">
              <a:solidFill>
                <a:schemeClr val="bg1"/>
              </a:solidFill>
              <a:latin typeface="HelveticaNeueLT Std Med" panose="020B0604020202020204" pitchFamily="34" charset="0"/>
              <a:ea typeface="Helvetica Neue" panose="02000503000000020004" pitchFamily="2"/>
              <a:cs typeface="Helvetica Neue" panose="02000503000000020004" pitchFamily="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Supertítulo</a:t>
            </a:r>
            <a:b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</a:b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de </a:t>
            </a: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sección</a:t>
            </a:r>
            <a:endParaRPr b="0"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pic>
        <p:nvPicPr>
          <p:cNvPr id="937" name="Google Shape;937;p19" title="cosmetic-drop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7595" r="17595"/>
          <a:stretch/>
        </p:blipFill>
        <p:spPr>
          <a:prstGeom prst="roundRect">
            <a:avLst>
              <a:gd name="adj" fmla="val 9965"/>
            </a:avLst>
          </a:prstGeom>
        </p:spPr>
      </p:pic>
      <p:pic>
        <p:nvPicPr>
          <p:cNvPr id="938" name="Google Shape;938;p19" title="corto-cosmetic-essence-a-bubble-of-liquid-a-molecule-ins-2024-06-06-17-59-54-utc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7595" r="17595"/>
          <a:stretch/>
        </p:blipFill>
        <p:spPr>
          <a:prstGeom prst="roundRect">
            <a:avLst>
              <a:gd name="adj" fmla="val 9965"/>
            </a:avLst>
          </a:prstGeom>
        </p:spPr>
      </p:pic>
      <p:pic>
        <p:nvPicPr>
          <p:cNvPr id="939" name="Google Shape;939;p19" title="bubbles 03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17595" r="17595"/>
          <a:stretch/>
        </p:blipFill>
        <p:spPr>
          <a:prstGeom prst="roundRect">
            <a:avLst>
              <a:gd name="adj" fmla="val 9965"/>
            </a:avLst>
          </a:prstGeom>
        </p:spPr>
      </p:pic>
      <p:sp>
        <p:nvSpPr>
          <p:cNvPr id="2" name="Google Shape;1037;p25">
            <a:extLst>
              <a:ext uri="{FF2B5EF4-FFF2-40B4-BE49-F238E27FC236}">
                <a16:creationId xmlns:a16="http://schemas.microsoft.com/office/drawing/2014/main" id="{7038AD55-D033-6044-50AF-C5283DA798DF}"/>
              </a:ext>
            </a:extLst>
          </p:cNvPr>
          <p:cNvSpPr/>
          <p:nvPr/>
        </p:nvSpPr>
        <p:spPr>
          <a:xfrm>
            <a:off x="1440000" y="719975"/>
            <a:ext cx="3178924" cy="17693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tx1"/>
                </a:solidFill>
                <a:latin typeface="HelveticaNeueLT Std Med" panose="020B0604020202020204" pitchFamily="34" charset="0"/>
                <a:cs typeface="Helvetica" panose="020B0604020202020204" pitchFamily="34" charset="0"/>
              </a:rPr>
              <a:t>0</a:t>
            </a:r>
            <a:r>
              <a:rPr lang="es-ES"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tx1"/>
                </a:solidFill>
                <a:latin typeface="HelveticaNeueLT Std Med" panose="020B0604020202020204" pitchFamily="34" charset="0"/>
                <a:cs typeface="Helvetica" panose="020B0604020202020204" pitchFamily="34" charset="0"/>
              </a:rPr>
              <a:t>1</a:t>
            </a:r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tx1"/>
                </a:solidFill>
                <a:latin typeface="HelveticaNeueLT Std Med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78;p22">
            <a:extLst>
              <a:ext uri="{FF2B5EF4-FFF2-40B4-BE49-F238E27FC236}">
                <a16:creationId xmlns:a16="http://schemas.microsoft.com/office/drawing/2014/main" id="{20927194-E3BF-BD84-BFDD-96DCB91C89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 err="1">
                <a:latin typeface="HelveticaNeueLT Std Med" panose="020B0604020202020204" pitchFamily="34" charset="0"/>
              </a:rPr>
              <a:t>Título</a:t>
            </a:r>
            <a:r>
              <a:rPr lang="en-GB" b="0" dirty="0">
                <a:latin typeface="HelveticaNeueLT Std Med" panose="020B0604020202020204" pitchFamily="34" charset="0"/>
              </a:rPr>
              <a:t> de la </a:t>
            </a:r>
            <a:r>
              <a:rPr lang="en-GB" b="0" dirty="0" err="1">
                <a:latin typeface="HelveticaNeueLT Std Med" panose="020B0604020202020204" pitchFamily="34" charset="0"/>
              </a:rPr>
              <a:t>diapositiva</a:t>
            </a:r>
            <a:endParaRPr b="0" dirty="0">
              <a:latin typeface="HelveticaNeueLT Std Med" panose="020B0604020202020204" pitchFamily="34" charset="0"/>
            </a:endParaRPr>
          </a:p>
        </p:txBody>
      </p:sp>
      <p:sp>
        <p:nvSpPr>
          <p:cNvPr id="945" name="Google Shape;945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sz="4800" dirty="0" err="1">
                <a:latin typeface="HelveticaNeueLT Std" panose="020B0604020202020204" pitchFamily="34" charset="0"/>
              </a:rPr>
              <a:t>Aquí</a:t>
            </a:r>
            <a:r>
              <a:rPr lang="en-GB" sz="4800" dirty="0">
                <a:latin typeface="HelveticaNeueLT Std" panose="020B0604020202020204" pitchFamily="34" charset="0"/>
              </a:rPr>
              <a:t> </a:t>
            </a:r>
            <a:r>
              <a:rPr lang="en-GB" sz="4800" dirty="0" err="1">
                <a:latin typeface="HelveticaNeueLT Std" panose="020B0604020202020204" pitchFamily="34" charset="0"/>
              </a:rPr>
              <a:t>va</a:t>
            </a:r>
            <a:r>
              <a:rPr lang="en-GB" sz="4800" dirty="0">
                <a:latin typeface="HelveticaNeueLT Std" panose="020B0604020202020204" pitchFamily="34" charset="0"/>
              </a:rPr>
              <a:t> </a:t>
            </a:r>
            <a:r>
              <a:rPr lang="en-GB" sz="4800" dirty="0" err="1">
                <a:latin typeface="HelveticaNeueLT Std" panose="020B0604020202020204" pitchFamily="34" charset="0"/>
              </a:rPr>
              <a:t>una</a:t>
            </a:r>
            <a:r>
              <a:rPr lang="en-GB" sz="4800" dirty="0">
                <a:latin typeface="HelveticaNeueLT Std" panose="020B0604020202020204" pitchFamily="34" charset="0"/>
              </a:rPr>
              <a:t> breve </a:t>
            </a:r>
            <a:r>
              <a:rPr lang="en-GB" sz="4800" dirty="0" err="1">
                <a:latin typeface="HelveticaNeueLT Std" panose="020B0604020202020204" pitchFamily="34" charset="0"/>
              </a:rPr>
              <a:t>descripción</a:t>
            </a:r>
            <a:r>
              <a:rPr lang="en-GB" sz="4800" dirty="0">
                <a:latin typeface="HelveticaNeueLT Std" panose="020B0604020202020204" pitchFamily="34" charset="0"/>
              </a:rPr>
              <a:t> del </a:t>
            </a:r>
            <a:r>
              <a:rPr lang="en-GB" sz="4800" dirty="0" err="1">
                <a:latin typeface="HelveticaNeueLT Std" panose="020B0604020202020204" pitchFamily="34" charset="0"/>
              </a:rPr>
              <a:t>posicionamiento</a:t>
            </a:r>
            <a:r>
              <a:rPr lang="en-GB" sz="4800" dirty="0">
                <a:latin typeface="HelveticaNeueLT Std" panose="020B0604020202020204" pitchFamily="34" charset="0"/>
              </a:rPr>
              <a:t> de la </a:t>
            </a:r>
            <a:r>
              <a:rPr lang="en-GB" sz="4800" dirty="0" err="1">
                <a:latin typeface="HelveticaNeueLT Std" panose="020B0604020202020204" pitchFamily="34" charset="0"/>
              </a:rPr>
              <a:t>marca</a:t>
            </a:r>
            <a:endParaRPr sz="4800" dirty="0">
              <a:latin typeface="HelveticaNeueLT Std" panose="020B0604020202020204" pitchFamily="34" charset="0"/>
            </a:endParaRPr>
          </a:p>
        </p:txBody>
      </p:sp>
      <p:sp>
        <p:nvSpPr>
          <p:cNvPr id="946" name="Google Shape;946;p20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sz="4800" dirty="0">
                <a:latin typeface="HelveticaNeueLT Std" panose="020B0604020202020204" pitchFamily="34" charset="0"/>
              </a:rPr>
              <a:t>y </a:t>
            </a:r>
            <a:r>
              <a:rPr lang="en-GB" sz="4800" dirty="0" err="1">
                <a:latin typeface="HelveticaNeueLT Std" panose="020B0604020202020204" pitchFamily="34" charset="0"/>
              </a:rPr>
              <a:t>su</a:t>
            </a:r>
            <a:r>
              <a:rPr lang="en-GB" sz="4800" dirty="0">
                <a:latin typeface="HelveticaNeueLT Std" panose="020B0604020202020204" pitchFamily="34" charset="0"/>
              </a:rPr>
              <a:t> </a:t>
            </a:r>
            <a:r>
              <a:rPr lang="en-GB" sz="4800" dirty="0" err="1">
                <a:latin typeface="HelveticaNeueLT Std" panose="020B0604020202020204" pitchFamily="34" charset="0"/>
              </a:rPr>
              <a:t>objetivo</a:t>
            </a:r>
            <a:r>
              <a:rPr lang="en-GB" sz="4800" dirty="0">
                <a:latin typeface="HelveticaNeueLT Std" panose="020B0604020202020204" pitchFamily="34" charset="0"/>
              </a:rPr>
              <a:t> general.</a:t>
            </a:r>
            <a:endParaRPr sz="4800" dirty="0">
              <a:latin typeface="HelveticaNeueLT Std" panose="020B0604020202020204" pitchFamily="34" charset="0"/>
            </a:endParaRPr>
          </a:p>
        </p:txBody>
      </p:sp>
      <p:cxnSp>
        <p:nvCxnSpPr>
          <p:cNvPr id="948" name="Google Shape;948;p20"/>
          <p:cNvCxnSpPr/>
          <p:nvPr/>
        </p:nvCxnSpPr>
        <p:spPr>
          <a:xfrm rot="10800000">
            <a:off x="8346125" y="1316450"/>
            <a:ext cx="7924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Una </a:t>
            </a: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frase</a:t>
            </a: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gigante</a:t>
            </a: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endParaRPr b="0"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sp>
        <p:nvSpPr>
          <p:cNvPr id="954" name="Google Shape;954;p21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para </a:t>
            </a: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una</a:t>
            </a: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 </a:t>
            </a: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súperidea</a:t>
            </a:r>
            <a:endParaRPr b="0"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pic>
        <p:nvPicPr>
          <p:cNvPr id="956" name="Google Shape;956;p21" title="chica-crema-ojo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1412" r="11412"/>
          <a:stretch/>
        </p:blipFill>
        <p:spPr>
          <a:prstGeom prst="roundRect">
            <a:avLst>
              <a:gd name="adj" fmla="val 16667"/>
            </a:avLst>
          </a:prstGeom>
        </p:spPr>
      </p:pic>
      <p:pic>
        <p:nvPicPr>
          <p:cNvPr id="955" name="Google Shape;955;p21" title="bublles-02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l="11396" r="11396"/>
          <a:stretch/>
        </p:blipFill>
        <p:spPr>
          <a:prstGeom prst="roundRect">
            <a:avLst>
              <a:gd name="adj" fmla="val 16667"/>
            </a:avLst>
          </a:prstGeom>
        </p:spPr>
      </p:pic>
      <p:pic>
        <p:nvPicPr>
          <p:cNvPr id="957" name="Google Shape;957;p21" title="corto-cosmetic-essence-a-bubble-of-liquid-a-molecule-ins-2024-06-06-17-59-54-utc.gif"/>
          <p:cNvPicPr preferRelativeResize="0">
            <a:picLocks noGrp="1"/>
          </p:cNvPicPr>
          <p:nvPr>
            <p:ph type="pic" idx="5"/>
          </p:nvPr>
        </p:nvPicPr>
        <p:blipFill rotWithShape="1">
          <a:blip r:embed="rId5">
            <a:alphaModFix/>
          </a:blip>
          <a:srcRect l="11423" r="11423"/>
          <a:stretch/>
        </p:blipFill>
        <p:spPr>
          <a:prstGeom prst="roundRect">
            <a:avLst>
              <a:gd name="adj" fmla="val 16667"/>
            </a:avLst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" name="Google Shape;962;p22"/>
          <p:cNvGrpSpPr/>
          <p:nvPr/>
        </p:nvGrpSpPr>
        <p:grpSpPr>
          <a:xfrm>
            <a:off x="1445425" y="2179500"/>
            <a:ext cx="5403600" cy="3022500"/>
            <a:chOff x="1445425" y="2179500"/>
            <a:chExt cx="5403600" cy="3022500"/>
          </a:xfrm>
        </p:grpSpPr>
        <p:sp>
          <p:nvSpPr>
            <p:cNvPr id="963" name="Google Shape;963;p22"/>
            <p:cNvSpPr/>
            <p:nvPr/>
          </p:nvSpPr>
          <p:spPr>
            <a:xfrm>
              <a:off x="1445425" y="2179500"/>
              <a:ext cx="5403600" cy="3022500"/>
            </a:xfrm>
            <a:prstGeom prst="roundRect">
              <a:avLst>
                <a:gd name="adj" fmla="val 848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64" name="Google Shape;964;p22"/>
            <p:cNvSpPr/>
            <p:nvPr/>
          </p:nvSpPr>
          <p:spPr>
            <a:xfrm>
              <a:off x="6565625" y="2378325"/>
              <a:ext cx="85200" cy="85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965" name="Google Shape;965;p22"/>
          <p:cNvGrpSpPr/>
          <p:nvPr/>
        </p:nvGrpSpPr>
        <p:grpSpPr>
          <a:xfrm>
            <a:off x="7600025" y="2179500"/>
            <a:ext cx="5403600" cy="3022500"/>
            <a:chOff x="7600025" y="2179500"/>
            <a:chExt cx="5403600" cy="3022500"/>
          </a:xfrm>
        </p:grpSpPr>
        <p:sp>
          <p:nvSpPr>
            <p:cNvPr id="966" name="Google Shape;966;p22"/>
            <p:cNvSpPr/>
            <p:nvPr/>
          </p:nvSpPr>
          <p:spPr>
            <a:xfrm>
              <a:off x="7600025" y="2179500"/>
              <a:ext cx="5403600" cy="3022500"/>
            </a:xfrm>
            <a:prstGeom prst="roundRect">
              <a:avLst>
                <a:gd name="adj" fmla="val 848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67" name="Google Shape;967;p22"/>
            <p:cNvSpPr/>
            <p:nvPr/>
          </p:nvSpPr>
          <p:spPr>
            <a:xfrm>
              <a:off x="12740000" y="2378325"/>
              <a:ext cx="85200" cy="85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968" name="Google Shape;968;p22"/>
          <p:cNvGrpSpPr/>
          <p:nvPr/>
        </p:nvGrpSpPr>
        <p:grpSpPr>
          <a:xfrm>
            <a:off x="1445425" y="6156642"/>
            <a:ext cx="5403600" cy="3022500"/>
            <a:chOff x="1445425" y="6156642"/>
            <a:chExt cx="5403600" cy="3022500"/>
          </a:xfrm>
        </p:grpSpPr>
        <p:sp>
          <p:nvSpPr>
            <p:cNvPr id="969" name="Google Shape;969;p22"/>
            <p:cNvSpPr/>
            <p:nvPr/>
          </p:nvSpPr>
          <p:spPr>
            <a:xfrm>
              <a:off x="1445425" y="6156642"/>
              <a:ext cx="5403600" cy="3022500"/>
            </a:xfrm>
            <a:prstGeom prst="roundRect">
              <a:avLst>
                <a:gd name="adj" fmla="val 848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70" name="Google Shape;970;p22"/>
            <p:cNvSpPr/>
            <p:nvPr/>
          </p:nvSpPr>
          <p:spPr>
            <a:xfrm>
              <a:off x="6565625" y="6350450"/>
              <a:ext cx="85200" cy="85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971" name="Google Shape;971;p22"/>
          <p:cNvGrpSpPr/>
          <p:nvPr/>
        </p:nvGrpSpPr>
        <p:grpSpPr>
          <a:xfrm>
            <a:off x="7600025" y="6156642"/>
            <a:ext cx="5403600" cy="3022500"/>
            <a:chOff x="7600025" y="6156642"/>
            <a:chExt cx="5403600" cy="3022500"/>
          </a:xfrm>
        </p:grpSpPr>
        <p:sp>
          <p:nvSpPr>
            <p:cNvPr id="972" name="Google Shape;972;p22"/>
            <p:cNvSpPr/>
            <p:nvPr/>
          </p:nvSpPr>
          <p:spPr>
            <a:xfrm>
              <a:off x="7600025" y="6156642"/>
              <a:ext cx="5403600" cy="3022500"/>
            </a:xfrm>
            <a:prstGeom prst="roundRect">
              <a:avLst>
                <a:gd name="adj" fmla="val 848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73" name="Google Shape;973;p22"/>
            <p:cNvSpPr/>
            <p:nvPr/>
          </p:nvSpPr>
          <p:spPr>
            <a:xfrm>
              <a:off x="12740000" y="6350450"/>
              <a:ext cx="85200" cy="85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HelveticaNeueLT Pro 65 Md" panose="020B0604020202020204" pitchFamily="34" charset="0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981" name="Google Shape;981;p22"/>
          <p:cNvSpPr txBox="1">
            <a:spLocks noGrp="1"/>
          </p:cNvSpPr>
          <p:nvPr>
            <p:ph type="title" idx="4294967295"/>
          </p:nvPr>
        </p:nvSpPr>
        <p:spPr>
          <a:xfrm>
            <a:off x="0" y="2220913"/>
            <a:ext cx="2559050" cy="855662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HelveticaNeueLT Std" panose="020B0604020202020204" pitchFamily="34" charset="0"/>
              </a:rPr>
              <a:t>01.</a:t>
            </a:r>
            <a:endParaRPr dirty="0">
              <a:solidFill>
                <a:schemeClr val="tx1"/>
              </a:solidFill>
              <a:latin typeface="HelveticaNeueLT Std" panose="020B0604020202020204" pitchFamily="34" charset="0"/>
            </a:endParaRPr>
          </a:p>
        </p:txBody>
      </p:sp>
      <p:cxnSp>
        <p:nvCxnSpPr>
          <p:cNvPr id="980" name="Google Shape;980;p22"/>
          <p:cNvCxnSpPr/>
          <p:nvPr/>
        </p:nvCxnSpPr>
        <p:spPr>
          <a:xfrm rot="10800000">
            <a:off x="8346125" y="1316450"/>
            <a:ext cx="7924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Google Shape;978;p22">
            <a:extLst>
              <a:ext uri="{FF2B5EF4-FFF2-40B4-BE49-F238E27FC236}">
                <a16:creationId xmlns:a16="http://schemas.microsoft.com/office/drawing/2014/main" id="{0358CD78-42C3-35F9-1C87-19BCF75BE7D4}"/>
              </a:ext>
            </a:extLst>
          </p:cNvPr>
          <p:cNvSpPr txBox="1">
            <a:spLocks/>
          </p:cNvSpPr>
          <p:nvPr/>
        </p:nvSpPr>
        <p:spPr>
          <a:xfrm>
            <a:off x="1400431" y="872400"/>
            <a:ext cx="70218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4700" b="1" i="0" u="none" strike="noStrike" cap="none">
                <a:solidFill>
                  <a:schemeClr val="dk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GB" b="0" dirty="0" err="1">
                <a:latin typeface="HelveticaNeueLT Std Med" panose="020B0604020202020204" pitchFamily="34" charset="0"/>
              </a:rPr>
              <a:t>Título</a:t>
            </a:r>
            <a:r>
              <a:rPr lang="en-GB" b="0" dirty="0">
                <a:latin typeface="HelveticaNeueLT Std Med" panose="020B0604020202020204" pitchFamily="34" charset="0"/>
              </a:rPr>
              <a:t> de la </a:t>
            </a:r>
            <a:r>
              <a:rPr lang="en-GB" b="0" dirty="0" err="1">
                <a:latin typeface="HelveticaNeueLT Std Med" panose="020B0604020202020204" pitchFamily="34" charset="0"/>
              </a:rPr>
              <a:t>diapositiva</a:t>
            </a:r>
            <a:endParaRPr lang="en-GB" b="0" dirty="0">
              <a:latin typeface="HelveticaNeueLT Std Med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24"/>
          <p:cNvSpPr/>
          <p:nvPr/>
        </p:nvSpPr>
        <p:spPr>
          <a:xfrm>
            <a:off x="1445425" y="2179500"/>
            <a:ext cx="11558100" cy="6999600"/>
          </a:xfrm>
          <a:prstGeom prst="roundRect">
            <a:avLst>
              <a:gd name="adj" fmla="val 329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7" name="Google Shape;1017;p24"/>
          <p:cNvSpPr/>
          <p:nvPr/>
        </p:nvSpPr>
        <p:spPr>
          <a:xfrm>
            <a:off x="1770150" y="8421600"/>
            <a:ext cx="1480800" cy="432300"/>
          </a:xfrm>
          <a:prstGeom prst="roundRect">
            <a:avLst>
              <a:gd name="adj" fmla="val 50000"/>
            </a:avLst>
          </a:pr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8" name="Google Shape;1018;p24"/>
          <p:cNvSpPr txBox="1">
            <a:spLocks noGrp="1"/>
          </p:cNvSpPr>
          <p:nvPr>
            <p:ph type="body" idx="1"/>
          </p:nvPr>
        </p:nvSpPr>
        <p:spPr>
          <a:xfrm>
            <a:off x="1552800" y="5510375"/>
            <a:ext cx="11272500" cy="227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amet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consectetur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adipiscing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elit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sed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do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eiusmod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tempor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incididunt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ut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labore et dolore magna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aliqua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. Ut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enim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ad minim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veniam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quis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nostrud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exercitation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ullamco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laboris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nisi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ut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aliquip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ex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ea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commodo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consequat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. Duis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aute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irure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in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reprehenderit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in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voluptate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velit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esse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cillum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dolore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eu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fugiat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nulla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pariatur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cs typeface="Helvetica Neue Light"/>
                <a:sym typeface="Helvetica Neue Light"/>
              </a:rPr>
              <a:t>.</a:t>
            </a:r>
            <a:endParaRPr dirty="0">
              <a:latin typeface="HelveticaNeueLT Std" panose="020B0604020202020204" pitchFamily="34" charset="0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1021" name="Google Shape;1021;p24"/>
          <p:cNvCxnSpPr/>
          <p:nvPr/>
        </p:nvCxnSpPr>
        <p:spPr>
          <a:xfrm rot="10800000">
            <a:off x="8346125" y="1316450"/>
            <a:ext cx="7924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24" name="Google Shape;1024;p24"/>
          <p:cNvSpPr txBox="1">
            <a:spLocks noGrp="1"/>
          </p:cNvSpPr>
          <p:nvPr>
            <p:ph type="subTitle" idx="3"/>
          </p:nvPr>
        </p:nvSpPr>
        <p:spPr>
          <a:xfrm>
            <a:off x="1552823" y="3432600"/>
            <a:ext cx="3145200" cy="1886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</a:rPr>
              <a:t>Línea </a:t>
            </a:r>
            <a:br>
              <a:rPr lang="en-GB" dirty="0">
                <a:latin typeface="HelveticaNeueLT Std" panose="020B0604020202020204" pitchFamily="34" charset="0"/>
              </a:rPr>
            </a:br>
            <a:r>
              <a:rPr lang="en-GB" dirty="0">
                <a:latin typeface="HelveticaNeueLT Std" panose="020B0604020202020204" pitchFamily="34" charset="0"/>
              </a:rPr>
              <a:t>de </a:t>
            </a:r>
            <a:r>
              <a:rPr lang="en-GB" dirty="0" err="1">
                <a:latin typeface="HelveticaNeueLT Std" panose="020B0604020202020204" pitchFamily="34" charset="0"/>
              </a:rPr>
              <a:t>acción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025" name="Google Shape;1025;p24"/>
          <p:cNvSpPr txBox="1">
            <a:spLocks noGrp="1"/>
          </p:cNvSpPr>
          <p:nvPr>
            <p:ph type="body" idx="1"/>
          </p:nvPr>
        </p:nvSpPr>
        <p:spPr>
          <a:xfrm>
            <a:off x="1874769" y="8432375"/>
            <a:ext cx="1271400" cy="4107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GB" sz="1800" dirty="0">
                <a:solidFill>
                  <a:schemeClr val="lt1"/>
                </a:solidFill>
                <a:latin typeface="HelveticaNeueLT Std" panose="020B0604020202020204" pitchFamily="34" charset="0"/>
              </a:rPr>
              <a:t>Keyword</a:t>
            </a:r>
            <a:endParaRPr sz="1800" dirty="0">
              <a:solidFill>
                <a:schemeClr val="lt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026" name="Google Shape;1026;p24"/>
          <p:cNvSpPr/>
          <p:nvPr/>
        </p:nvSpPr>
        <p:spPr>
          <a:xfrm>
            <a:off x="3392361" y="8421600"/>
            <a:ext cx="1480800" cy="432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27" name="Google Shape;1027;p24"/>
          <p:cNvSpPr txBox="1">
            <a:spLocks noGrp="1"/>
          </p:cNvSpPr>
          <p:nvPr>
            <p:ph type="body" idx="1"/>
          </p:nvPr>
        </p:nvSpPr>
        <p:spPr>
          <a:xfrm>
            <a:off x="3496980" y="8432375"/>
            <a:ext cx="1271400" cy="4107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GB" sz="1800" dirty="0">
                <a:solidFill>
                  <a:schemeClr val="lt1"/>
                </a:solidFill>
                <a:latin typeface="HelveticaNeueLT Std" panose="020B0604020202020204" pitchFamily="34" charset="0"/>
              </a:rPr>
              <a:t>Keyword</a:t>
            </a:r>
            <a:endParaRPr sz="1800" dirty="0">
              <a:solidFill>
                <a:schemeClr val="lt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1028" name="Google Shape;1028;p24"/>
          <p:cNvSpPr/>
          <p:nvPr/>
        </p:nvSpPr>
        <p:spPr>
          <a:xfrm>
            <a:off x="5014573" y="8421600"/>
            <a:ext cx="1480800" cy="4323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29" name="Google Shape;1029;p24"/>
          <p:cNvSpPr txBox="1">
            <a:spLocks noGrp="1"/>
          </p:cNvSpPr>
          <p:nvPr>
            <p:ph type="body" idx="1"/>
          </p:nvPr>
        </p:nvSpPr>
        <p:spPr>
          <a:xfrm>
            <a:off x="5119191" y="8432375"/>
            <a:ext cx="1271400" cy="4107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GB" sz="1800" dirty="0">
                <a:latin typeface="HelveticaNeueLT Std" panose="020B0604020202020204" pitchFamily="34" charset="0"/>
              </a:rPr>
              <a:t>Keyword</a:t>
            </a:r>
            <a:endParaRPr sz="1800" dirty="0">
              <a:latin typeface="HelveticaNeueLT Std" panose="020B0604020202020204" pitchFamily="34" charset="0"/>
            </a:endParaRPr>
          </a:p>
        </p:txBody>
      </p:sp>
      <p:sp>
        <p:nvSpPr>
          <p:cNvPr id="1030" name="Google Shape;1030;p24"/>
          <p:cNvSpPr/>
          <p:nvPr/>
        </p:nvSpPr>
        <p:spPr>
          <a:xfrm>
            <a:off x="6636784" y="8421600"/>
            <a:ext cx="1480800" cy="4323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31" name="Google Shape;1031;p24"/>
          <p:cNvSpPr txBox="1">
            <a:spLocks noGrp="1"/>
          </p:cNvSpPr>
          <p:nvPr>
            <p:ph type="body" idx="1"/>
          </p:nvPr>
        </p:nvSpPr>
        <p:spPr>
          <a:xfrm>
            <a:off x="6741403" y="8432375"/>
            <a:ext cx="1271400" cy="4107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GB" sz="1800" dirty="0">
                <a:solidFill>
                  <a:schemeClr val="lt1"/>
                </a:solidFill>
                <a:latin typeface="HelveticaNeueLT Std" panose="020B0604020202020204" pitchFamily="34" charset="0"/>
              </a:rPr>
              <a:t>Keyword</a:t>
            </a:r>
            <a:endParaRPr sz="1800" dirty="0">
              <a:solidFill>
                <a:schemeClr val="lt1"/>
              </a:solidFill>
              <a:latin typeface="HelveticaNeueLT Std" panose="020B0604020202020204" pitchFamily="34" charset="0"/>
            </a:endParaRPr>
          </a:p>
        </p:txBody>
      </p:sp>
      <p:sp>
        <p:nvSpPr>
          <p:cNvPr id="4" name="Google Shape;978;p22">
            <a:extLst>
              <a:ext uri="{FF2B5EF4-FFF2-40B4-BE49-F238E27FC236}">
                <a16:creationId xmlns:a16="http://schemas.microsoft.com/office/drawing/2014/main" id="{CA9D35C2-D554-2F29-1063-0CC1829A59D1}"/>
              </a:ext>
            </a:extLst>
          </p:cNvPr>
          <p:cNvSpPr txBox="1">
            <a:spLocks/>
          </p:cNvSpPr>
          <p:nvPr/>
        </p:nvSpPr>
        <p:spPr>
          <a:xfrm>
            <a:off x="1400431" y="872400"/>
            <a:ext cx="70218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4700" b="1" i="0" u="none" strike="noStrike" cap="none">
                <a:solidFill>
                  <a:schemeClr val="dk1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Helvetica Neue"/>
              <a:buNone/>
              <a:defRPr sz="5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GB" b="0" dirty="0" err="1">
                <a:latin typeface="HelveticaNeueLT Std Med" panose="020B0604020202020204" pitchFamily="34" charset="0"/>
              </a:rPr>
              <a:t>Título</a:t>
            </a:r>
            <a:r>
              <a:rPr lang="en-GB" b="0" dirty="0">
                <a:latin typeface="HelveticaNeueLT Std Med" panose="020B0604020202020204" pitchFamily="34" charset="0"/>
              </a:rPr>
              <a:t> de la </a:t>
            </a:r>
            <a:r>
              <a:rPr lang="en-GB" b="0" dirty="0" err="1">
                <a:latin typeface="HelveticaNeueLT Std Med" panose="020B0604020202020204" pitchFamily="34" charset="0"/>
              </a:rPr>
              <a:t>diapositiva</a:t>
            </a:r>
            <a:endParaRPr lang="en-GB" b="0" dirty="0">
              <a:latin typeface="HelveticaNeueLT Std Med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25"/>
          <p:cNvSpPr txBox="1">
            <a:spLocks noGrp="1"/>
          </p:cNvSpPr>
          <p:nvPr>
            <p:ph type="title"/>
          </p:nvPr>
        </p:nvSpPr>
        <p:spPr>
          <a:xfrm>
            <a:off x="1255650" y="6545900"/>
            <a:ext cx="10306800" cy="3361800"/>
          </a:xfrm>
          <a:prstGeom prst="rect">
            <a:avLst/>
          </a:prstGeom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Supertítulo</a:t>
            </a:r>
            <a:b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</a:br>
            <a:r>
              <a:rPr lang="en-GB" b="0" dirty="0">
                <a:solidFill>
                  <a:schemeClr val="bg1"/>
                </a:solidFill>
                <a:latin typeface="HelveticaNeueLT Std Med" panose="020B0604020202020204" pitchFamily="34" charset="0"/>
              </a:rPr>
              <a:t>de </a:t>
            </a:r>
            <a:r>
              <a:rPr lang="en-GB" b="0" dirty="0" err="1">
                <a:solidFill>
                  <a:schemeClr val="bg1"/>
                </a:solidFill>
                <a:latin typeface="HelveticaNeueLT Std Med" panose="020B0604020202020204" pitchFamily="34" charset="0"/>
              </a:rPr>
              <a:t>sección</a:t>
            </a:r>
            <a:endParaRPr b="0" dirty="0">
              <a:solidFill>
                <a:schemeClr val="bg1"/>
              </a:solidFill>
              <a:latin typeface="HelveticaNeueLT Std Med" panose="020B0604020202020204" pitchFamily="34" charset="0"/>
            </a:endParaRPr>
          </a:p>
        </p:txBody>
      </p:sp>
      <p:sp>
        <p:nvSpPr>
          <p:cNvPr id="1037" name="Google Shape;1037;p25"/>
          <p:cNvSpPr/>
          <p:nvPr/>
        </p:nvSpPr>
        <p:spPr>
          <a:xfrm>
            <a:off x="1440000" y="719975"/>
            <a:ext cx="3178924" cy="17693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HelveticaNeueLT Std Med" panose="020B0604020202020204" pitchFamily="34" charset="0"/>
                <a:cs typeface="Helvetica" panose="020B0604020202020204" pitchFamily="34" charset="0"/>
              </a:rPr>
              <a:t>02</a:t>
            </a:r>
            <a:r>
              <a:rPr b="1" i="0" dirty="0"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HelveticaNeueLT Std Med" panose="020B0604020202020204" pitchFamily="34" charset="0"/>
              </a:rPr>
              <a:t>.</a:t>
            </a:r>
          </a:p>
        </p:txBody>
      </p:sp>
      <p:pic>
        <p:nvPicPr>
          <p:cNvPr id="1038" name="Google Shape;1038;p25" title="3chicas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7592" r="17586"/>
          <a:stretch/>
        </p:blipFill>
        <p:spPr>
          <a:xfrm>
            <a:off x="11562575" y="3030225"/>
            <a:ext cx="6298800" cy="5466000"/>
          </a:xfrm>
          <a:prstGeom prst="roundRect">
            <a:avLst>
              <a:gd name="adj" fmla="val 9965"/>
            </a:avLst>
          </a:prstGeom>
        </p:spPr>
      </p:pic>
      <p:pic>
        <p:nvPicPr>
          <p:cNvPr id="1039" name="Google Shape;1039;p25" title="bublles-02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7592" r="17586"/>
          <a:stretch/>
        </p:blipFill>
        <p:spPr>
          <a:xfrm>
            <a:off x="11562575" y="-2776950"/>
            <a:ext cx="6298800" cy="5466000"/>
          </a:xfrm>
          <a:prstGeom prst="roundRect">
            <a:avLst>
              <a:gd name="adj" fmla="val 9965"/>
            </a:avLst>
          </a:prstGeom>
        </p:spPr>
      </p:pic>
      <p:pic>
        <p:nvPicPr>
          <p:cNvPr id="1040" name="Google Shape;1040;p25" title="gold-bubble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17592" r="17586"/>
          <a:stretch/>
        </p:blipFill>
        <p:spPr>
          <a:xfrm>
            <a:off x="11562575" y="8837400"/>
            <a:ext cx="6298800" cy="5466000"/>
          </a:xfrm>
          <a:prstGeom prst="roundRect">
            <a:avLst>
              <a:gd name="adj" fmla="val 9965"/>
            </a:avLst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5" name="Google Shape;1045;p26" title="chica-crema-ojo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5133" r="35133"/>
          <a:stretch/>
        </p:blipFill>
        <p:spPr>
          <a:xfrm>
            <a:off x="12673613" y="503525"/>
            <a:ext cx="4905300" cy="9279900"/>
          </a:xfrm>
          <a:prstGeom prst="roundRect">
            <a:avLst>
              <a:gd name="adj" fmla="val 16667"/>
            </a:avLst>
          </a:prstGeom>
        </p:spPr>
      </p:pic>
      <p:pic>
        <p:nvPicPr>
          <p:cNvPr id="1046" name="Google Shape;1046;p26" title="bubbles 03.gif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1948" r="11948"/>
          <a:stretch/>
        </p:blipFill>
        <p:spPr>
          <a:xfrm>
            <a:off x="1450913" y="503525"/>
            <a:ext cx="4905300" cy="3625500"/>
          </a:xfrm>
          <a:prstGeom prst="roundRect">
            <a:avLst>
              <a:gd name="adj" fmla="val 16667"/>
            </a:avLst>
          </a:prstGeom>
        </p:spPr>
      </p:pic>
      <p:pic>
        <p:nvPicPr>
          <p:cNvPr id="1047" name="Google Shape;1047;p26" title="3chicas.gif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7192" r="7183"/>
          <a:stretch/>
        </p:blipFill>
        <p:spPr>
          <a:xfrm>
            <a:off x="1450913" y="4611856"/>
            <a:ext cx="7872300" cy="5171700"/>
          </a:xfrm>
          <a:prstGeom prst="roundRect">
            <a:avLst>
              <a:gd name="adj" fmla="val 16667"/>
            </a:avLst>
          </a:prstGeom>
        </p:spPr>
      </p:pic>
      <p:pic>
        <p:nvPicPr>
          <p:cNvPr id="1048" name="Google Shape;1048;p26" title="cream-face-woman-cosmetic-healthy-skin-care-beauty-2025-02-10-01-21-48-utc.jpg"/>
          <p:cNvPicPr preferRelativeResize="0">
            <a:picLocks noGrp="1"/>
          </p:cNvPicPr>
          <p:nvPr>
            <p:ph type="pic" idx="5"/>
          </p:nvPr>
        </p:nvPicPr>
        <p:blipFill rotWithShape="1">
          <a:blip r:embed="rId6">
            <a:alphaModFix/>
          </a:blip>
          <a:srcRect l="22337" r="22343"/>
          <a:stretch/>
        </p:blipFill>
        <p:spPr>
          <a:xfrm>
            <a:off x="6739813" y="503525"/>
            <a:ext cx="2583300" cy="3625500"/>
          </a:xfrm>
          <a:prstGeom prst="roundRect">
            <a:avLst>
              <a:gd name="adj" fmla="val 16667"/>
            </a:avLst>
          </a:prstGeom>
        </p:spPr>
      </p:pic>
      <p:pic>
        <p:nvPicPr>
          <p:cNvPr id="1049" name="Google Shape;1049;p26" title="droper.gif"/>
          <p:cNvPicPr preferRelativeResize="0">
            <a:picLocks noGrp="1"/>
          </p:cNvPicPr>
          <p:nvPr>
            <p:ph type="pic" idx="6"/>
          </p:nvPr>
        </p:nvPicPr>
        <p:blipFill rotWithShape="1">
          <a:blip r:embed="rId7">
            <a:alphaModFix/>
          </a:blip>
          <a:srcRect l="26691" r="48869"/>
          <a:stretch/>
        </p:blipFill>
        <p:spPr>
          <a:xfrm>
            <a:off x="9706713" y="503525"/>
            <a:ext cx="2583300" cy="5946000"/>
          </a:xfrm>
          <a:prstGeom prst="roundRect">
            <a:avLst>
              <a:gd name="adj" fmla="val 16667"/>
            </a:avLst>
          </a:prstGeom>
        </p:spPr>
      </p:pic>
      <p:pic>
        <p:nvPicPr>
          <p:cNvPr id="1050" name="Google Shape;1050;p26" title="smiling-young-caucasian-woman-terry-bathrobe-squints-applies-transparent-patches-eyes-white-background-home-spa-facial-concept.jpg"/>
          <p:cNvPicPr preferRelativeResize="0">
            <a:picLocks noGrp="1"/>
          </p:cNvPicPr>
          <p:nvPr>
            <p:ph type="pic" idx="7"/>
          </p:nvPr>
        </p:nvPicPr>
        <p:blipFill rotWithShape="1">
          <a:blip r:embed="rId8">
            <a:alphaModFix/>
          </a:blip>
          <a:srcRect l="21317" r="21317"/>
          <a:stretch/>
        </p:blipFill>
        <p:spPr>
          <a:xfrm>
            <a:off x="9706713" y="6780141"/>
            <a:ext cx="2583300" cy="3003600"/>
          </a:xfrm>
          <a:prstGeom prst="roundRect">
            <a:avLst>
              <a:gd name="adj" fmla="val 16667"/>
            </a:avLst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5" name="Google Shape;1055;p27" title="1.png"/>
          <p:cNvPicPr preferRelativeResize="0"/>
          <p:nvPr/>
        </p:nvPicPr>
        <p:blipFill rotWithShape="1">
          <a:blip r:embed="rId3">
            <a:alphaModFix/>
          </a:blip>
          <a:srcRect t="10398" b="10406"/>
          <a:stretch/>
        </p:blipFill>
        <p:spPr>
          <a:xfrm rot="5399886">
            <a:off x="-1078644" y="5720712"/>
            <a:ext cx="9084600" cy="4047000"/>
          </a:xfrm>
          <a:prstGeom prst="roundRect">
            <a:avLst>
              <a:gd name="adj" fmla="val 17682"/>
            </a:avLst>
          </a:prstGeom>
          <a:solidFill>
            <a:schemeClr val="lt1"/>
          </a:solidFill>
          <a:ln>
            <a:noFill/>
          </a:ln>
        </p:spPr>
      </p:pic>
      <p:sp>
        <p:nvSpPr>
          <p:cNvPr id="1056" name="Google Shape;1056;p27"/>
          <p:cNvSpPr txBox="1">
            <a:spLocks noGrp="1"/>
          </p:cNvSpPr>
          <p:nvPr>
            <p:ph type="title"/>
          </p:nvPr>
        </p:nvSpPr>
        <p:spPr>
          <a:xfrm>
            <a:off x="7393125" y="1931350"/>
            <a:ext cx="10174800" cy="28191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latin typeface="HelveticaNeueLT Std" panose="020B0604020202020204" pitchFamily="34" charset="0"/>
              </a:rPr>
              <a:t>Producto 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057" name="Google Shape;1057;p27"/>
          <p:cNvSpPr/>
          <p:nvPr/>
        </p:nvSpPr>
        <p:spPr>
          <a:xfrm>
            <a:off x="4166950" y="8883050"/>
            <a:ext cx="12104100" cy="432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NeueLT Pro 65 Md" panose="020B06040202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8" name="Google Shape;1058;p27"/>
          <p:cNvSpPr txBox="1">
            <a:spLocks noGrp="1"/>
          </p:cNvSpPr>
          <p:nvPr>
            <p:ph type="body" idx="1"/>
          </p:nvPr>
        </p:nvSpPr>
        <p:spPr>
          <a:xfrm>
            <a:off x="5487000" y="8956150"/>
            <a:ext cx="10628400" cy="286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buNone/>
            </a:pPr>
            <a:r>
              <a:rPr lang="en-GB" i="0" dirty="0">
                <a:latin typeface="HelveticaNeueLT Pro 65 Md" panose="020B0604020202020204" pitchFamily="34" charset="0"/>
              </a:rPr>
              <a:t>Piel </a:t>
            </a:r>
            <a:r>
              <a:rPr lang="en-GB" i="0" dirty="0" err="1">
                <a:latin typeface="HelveticaNeueLT Pro 65 Md" panose="020B0604020202020204" pitchFamily="34" charset="0"/>
              </a:rPr>
              <a:t>dañada</a:t>
            </a:r>
            <a:r>
              <a:rPr lang="en-GB" i="0" dirty="0">
                <a:latin typeface="HelveticaNeueLT Pro 65 Md" panose="020B0604020202020204" pitchFamily="34" charset="0"/>
              </a:rPr>
              <a:t> y </a:t>
            </a:r>
            <a:r>
              <a:rPr lang="en-GB" i="0" dirty="0" err="1">
                <a:latin typeface="HelveticaNeueLT Pro 65 Md" panose="020B0604020202020204" pitchFamily="34" charset="0"/>
              </a:rPr>
              <a:t>asfixiada</a:t>
            </a:r>
            <a:r>
              <a:rPr lang="en-GB" i="0" dirty="0">
                <a:latin typeface="HelveticaNeueLT Pro 65 Md" panose="020B0604020202020204" pitchFamily="34" charset="0"/>
              </a:rPr>
              <a:t>, </a:t>
            </a:r>
            <a:r>
              <a:rPr lang="en-GB" i="0" dirty="0" err="1">
                <a:latin typeface="HelveticaNeueLT Pro 65 Md" panose="020B0604020202020204" pitchFamily="34" charset="0"/>
              </a:rPr>
              <a:t>fotoenvejecimiento</a:t>
            </a:r>
            <a:endParaRPr i="0" dirty="0">
              <a:latin typeface="HelveticaNeueLT Pro 65 Md" panose="020B0604020202020204" pitchFamily="34" charset="0"/>
            </a:endParaRPr>
          </a:p>
        </p:txBody>
      </p:sp>
      <p:sp>
        <p:nvSpPr>
          <p:cNvPr id="1059" name="Google Shape;1059;p27"/>
          <p:cNvSpPr txBox="1">
            <a:spLocks noGrp="1"/>
          </p:cNvSpPr>
          <p:nvPr>
            <p:ph type="title" idx="2"/>
          </p:nvPr>
        </p:nvSpPr>
        <p:spPr>
          <a:xfrm>
            <a:off x="1248031" y="720000"/>
            <a:ext cx="70218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 Med" panose="020B0604020202020204" pitchFamily="34" charset="0"/>
              </a:rPr>
              <a:t>Línea de </a:t>
            </a:r>
            <a:r>
              <a:rPr lang="en-GB" dirty="0" err="1">
                <a:latin typeface="HelveticaNeueLT Std Med" panose="020B0604020202020204" pitchFamily="34" charset="0"/>
              </a:rPr>
              <a:t>producto</a:t>
            </a:r>
            <a:r>
              <a:rPr lang="en-GB" dirty="0">
                <a:latin typeface="HelveticaNeueLT Std Med" panose="020B0604020202020204" pitchFamily="34" charset="0"/>
              </a:rPr>
              <a:t> X</a:t>
            </a:r>
            <a:endParaRPr dirty="0">
              <a:latin typeface="HelveticaNeueLT Std Med" panose="020B0604020202020204" pitchFamily="34" charset="0"/>
            </a:endParaRPr>
          </a:p>
        </p:txBody>
      </p:sp>
      <p:cxnSp>
        <p:nvCxnSpPr>
          <p:cNvPr id="1061" name="Google Shape;1061;p27"/>
          <p:cNvCxnSpPr/>
          <p:nvPr/>
        </p:nvCxnSpPr>
        <p:spPr>
          <a:xfrm rot="10800000">
            <a:off x="7416725" y="1316450"/>
            <a:ext cx="885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62" name="Google Shape;1062;p27"/>
          <p:cNvGrpSpPr/>
          <p:nvPr/>
        </p:nvGrpSpPr>
        <p:grpSpPr>
          <a:xfrm>
            <a:off x="4387588" y="8956114"/>
            <a:ext cx="742692" cy="286156"/>
            <a:chOff x="5231437" y="4865371"/>
            <a:chExt cx="2393463" cy="922191"/>
          </a:xfrm>
        </p:grpSpPr>
        <p:cxnSp>
          <p:nvCxnSpPr>
            <p:cNvPr id="1063" name="Google Shape;1063;p27"/>
            <p:cNvCxnSpPr/>
            <p:nvPr/>
          </p:nvCxnSpPr>
          <p:spPr>
            <a:xfrm>
              <a:off x="5231437" y="5327200"/>
              <a:ext cx="23898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7"/>
            <p:cNvCxnSpPr/>
            <p:nvPr/>
          </p:nvCxnSpPr>
          <p:spPr>
            <a:xfrm flipH="1">
              <a:off x="7157200" y="5319862"/>
              <a:ext cx="467700" cy="4677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7"/>
            <p:cNvCxnSpPr/>
            <p:nvPr/>
          </p:nvCxnSpPr>
          <p:spPr>
            <a:xfrm>
              <a:off x="7157200" y="4865371"/>
              <a:ext cx="467700" cy="4677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66" name="Google Shape;1066;p27"/>
          <p:cNvSpPr txBox="1">
            <a:spLocks noGrp="1"/>
          </p:cNvSpPr>
          <p:nvPr>
            <p:ph type="body" idx="3"/>
          </p:nvPr>
        </p:nvSpPr>
        <p:spPr>
          <a:xfrm>
            <a:off x="7416725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>
                <a:latin typeface="HelveticaNeueLT Std" panose="020B0604020202020204" pitchFamily="34" charset="0"/>
              </a:rPr>
              <a:t>Beneficios</a:t>
            </a:r>
            <a:r>
              <a:rPr lang="en-GB" b="1" dirty="0">
                <a:latin typeface="HelveticaNeueLT Std" panose="020B0604020202020204" pitchFamily="34" charset="0"/>
              </a:rPr>
              <a:t>:</a:t>
            </a:r>
            <a:endParaRPr b="1" dirty="0">
              <a:latin typeface="HelveticaNeueLT Std" panose="020B0604020202020204" pitchFamily="34" charset="0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</a:endParaRPr>
          </a:p>
        </p:txBody>
      </p:sp>
      <p:sp>
        <p:nvSpPr>
          <p:cNvPr id="1067" name="Google Shape;1067;p27"/>
          <p:cNvSpPr txBox="1">
            <a:spLocks noGrp="1"/>
          </p:cNvSpPr>
          <p:nvPr>
            <p:ph type="body" idx="4"/>
          </p:nvPr>
        </p:nvSpPr>
        <p:spPr>
          <a:xfrm>
            <a:off x="12946379" y="4864469"/>
            <a:ext cx="4621500" cy="3324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>
                <a:latin typeface="HelveticaNeueLT Std" panose="020B0604020202020204" pitchFamily="34" charset="0"/>
              </a:rPr>
              <a:t>Características</a:t>
            </a:r>
            <a:r>
              <a:rPr lang="en-GB" b="1" dirty="0">
                <a:latin typeface="HelveticaNeueLT Std" panose="020B0604020202020204" pitchFamily="34" charset="0"/>
              </a:rPr>
              <a:t>:</a:t>
            </a:r>
            <a:endParaRPr b="1" dirty="0">
              <a:latin typeface="HelveticaNeueLT Std" panose="020B0604020202020204" pitchFamily="34" charset="0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  <a:ea typeface="Helvetica Neue Light"/>
              <a:sym typeface="Helvetica Neue Light"/>
            </a:endParaRPr>
          </a:p>
          <a:p>
            <a:pPr marL="0" lvl="0" indent="0" algn="l" rtl="0">
              <a:spcBef>
                <a:spcPts val="2400"/>
              </a:spcBef>
              <a:spcAft>
                <a:spcPts val="2400"/>
              </a:spcAft>
              <a:buNone/>
            </a:pP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✔ Lorem ipsum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dolor</a:t>
            </a:r>
            <a:r>
              <a:rPr lang="en-GB" dirty="0">
                <a:latin typeface="HelveticaNeueLT Std" panose="020B0604020202020204" pitchFamily="34" charset="0"/>
                <a:ea typeface="Helvetica Neue Light"/>
                <a:sym typeface="Helvetica Neue Light"/>
              </a:rPr>
              <a:t> sit </a:t>
            </a:r>
            <a:r>
              <a:rPr lang="en-GB" dirty="0" err="1">
                <a:latin typeface="HelveticaNeueLT Std" panose="020B0604020202020204" pitchFamily="34" charset="0"/>
                <a:ea typeface="Helvetica Neue Light"/>
                <a:sym typeface="Helvetica Neue Light"/>
              </a:rPr>
              <a:t>amet</a:t>
            </a:r>
            <a:endParaRPr dirty="0">
              <a:latin typeface="HelveticaNeueLT Std" panose="020B0604020202020204" pitchFamily="34" charset="0"/>
            </a:endParaRPr>
          </a:p>
        </p:txBody>
      </p:sp>
      <p:cxnSp>
        <p:nvCxnSpPr>
          <p:cNvPr id="1068" name="Google Shape;1068;p27"/>
          <p:cNvCxnSpPr/>
          <p:nvPr/>
        </p:nvCxnSpPr>
        <p:spPr>
          <a:xfrm rot="10800000">
            <a:off x="12807875" y="5121200"/>
            <a:ext cx="0" cy="3027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69" name="Google Shape;1069;p27" title="product-glutamaxc19.png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14469" r="14462"/>
          <a:stretch/>
        </p:blipFill>
        <p:spPr>
          <a:xfrm>
            <a:off x="1765000" y="1679525"/>
            <a:ext cx="5987875" cy="7389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oskani Theme">
  <a:themeElements>
    <a:clrScheme name="Simple Light">
      <a:dk1>
        <a:srgbClr val="1F140F"/>
      </a:dk1>
      <a:lt1>
        <a:srgbClr val="FFFFFF"/>
      </a:lt1>
      <a:dk2>
        <a:srgbClr val="3B444B"/>
      </a:dk2>
      <a:lt2>
        <a:srgbClr val="D7D7D7"/>
      </a:lt2>
      <a:accent1>
        <a:srgbClr val="FF8200"/>
      </a:accent1>
      <a:accent2>
        <a:srgbClr val="8B8F92"/>
      </a:accent2>
      <a:accent3>
        <a:srgbClr val="7A7B99"/>
      </a:accent3>
      <a:accent4>
        <a:srgbClr val="FFFFFF"/>
      </a:accent4>
      <a:accent5>
        <a:srgbClr val="FFFFFF"/>
      </a:accent5>
      <a:accent6>
        <a:srgbClr val="FFFFFF"/>
      </a:accent6>
      <a:hlink>
        <a:srgbClr val="FF8200"/>
      </a:hlink>
      <a:folHlink>
        <a:srgbClr val="0097A7"/>
      </a:folHlink>
    </a:clrScheme>
    <a:fontScheme name="Personalizado 1">
      <a:majorFont>
        <a:latin typeface="Helvetica Neue"/>
        <a:ea typeface=""/>
        <a:cs typeface=""/>
      </a:majorFont>
      <a:minorFont>
        <a:latin typeface="HelveticaNeueLT Std M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648</Words>
  <Application>Microsoft Macintosh PowerPoint</Application>
  <PresentationFormat>Personalizado</PresentationFormat>
  <Paragraphs>94</Paragraphs>
  <Slides>16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8" baseType="lpstr">
      <vt:lpstr>Arial</vt:lpstr>
      <vt:lpstr>a Auto Signature</vt:lpstr>
      <vt:lpstr>HelveticaNeueLT Std</vt:lpstr>
      <vt:lpstr>Helvetica</vt:lpstr>
      <vt:lpstr>HelveticaNeueLT Std Lt</vt:lpstr>
      <vt:lpstr>Helvetica Neue</vt:lpstr>
      <vt:lpstr>Helvetica 35 Thin</vt:lpstr>
      <vt:lpstr>HelveticaNeue</vt:lpstr>
      <vt:lpstr>HelveticaNeueLT Pro 65 Md</vt:lpstr>
      <vt:lpstr>Helvetica Neue Light</vt:lpstr>
      <vt:lpstr>HelveticaNeueLT Std Med</vt:lpstr>
      <vt:lpstr>Toskani Theme</vt:lpstr>
      <vt:lpstr>Título Principal</vt:lpstr>
      <vt:lpstr>Supertítulo de sección</vt:lpstr>
      <vt:lpstr>Título de la diapositiva</vt:lpstr>
      <vt:lpstr>Una frase gigante </vt:lpstr>
      <vt:lpstr>01.</vt:lpstr>
      <vt:lpstr>Presentación de PowerPoint</vt:lpstr>
      <vt:lpstr>Supertítulo de sección</vt:lpstr>
      <vt:lpstr>Presentación de PowerPoint</vt:lpstr>
      <vt:lpstr>Producto </vt:lpstr>
      <vt:lpstr>Antiaging eye contour</vt:lpstr>
      <vt:lpstr>Supertítulo de sección</vt:lpstr>
      <vt:lpstr>Una slide para un timeline</vt:lpstr>
      <vt:lpstr>+25%</vt:lpstr>
      <vt:lpstr>30K</vt:lpstr>
      <vt:lpstr>+60%*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Principal</dc:title>
  <dc:creator>usuario</dc:creator>
  <cp:lastModifiedBy>carlos@itsbrava.com</cp:lastModifiedBy>
  <cp:revision>16</cp:revision>
  <dcterms:modified xsi:type="dcterms:W3CDTF">2026-02-10T10:22:15Z</dcterms:modified>
</cp:coreProperties>
</file>