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9" r:id="rId3"/>
    <p:sldId id="269" r:id="rId4"/>
    <p:sldId id="261" r:id="rId5"/>
    <p:sldId id="267" r:id="rId6"/>
    <p:sldId id="264" r:id="rId7"/>
    <p:sldId id="271" r:id="rId8"/>
    <p:sldId id="260" r:id="rId9"/>
    <p:sldId id="257" r:id="rId10"/>
    <p:sldId id="270" r:id="rId11"/>
    <p:sldId id="258" r:id="rId12"/>
    <p:sldId id="265" r:id="rId13"/>
    <p:sldId id="266" r:id="rId14"/>
    <p:sldId id="263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BD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/>
    <p:restoredTop sz="96405"/>
  </p:normalViewPr>
  <p:slideViewPr>
    <p:cSldViewPr snapToGrid="0" showGuides="1">
      <p:cViewPr varScale="1">
        <p:scale>
          <a:sx n="201" d="100"/>
          <a:sy n="201" d="100"/>
        </p:scale>
        <p:origin x="1592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8609CD-80B3-8467-4744-D7CE9103EE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B390FE-83B0-74EF-3B07-7D9912EB98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D3A516-5070-68C4-2B6E-393ACDE58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9FA01E-ECFC-5026-516B-AE6BF1187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5461E7-E0F1-6C4F-08F3-E21279D9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5997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452F2-52B6-B103-0271-A1CC3EBCE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36644E-C048-4100-FE81-01FA21238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7C3845-73C1-C536-739A-10F98879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13E8C5-3269-378E-FE07-3835770ED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663DE1-F1D8-59DD-0F38-A3265E7A2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6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428D13-552B-95F0-E557-6288E53E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69292D1-3442-757C-556E-41C2DA013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0A8726-6E59-561F-2785-5756B3010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2F430B-7137-3991-9321-34373BDB7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7DB719-5570-097F-A0AF-AB563054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558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88AF5-1EA1-2AB7-846C-9299341F8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E82B2D-8D6B-322A-6F28-44718D8E9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E2ADC7-E00F-A20E-754D-A62E42C6F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196D4B1-D0F3-5390-9B9F-6E3F41ABF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F455D3-06B2-40C6-8C24-1C3E7E495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C0C012-55FC-2CBC-534D-23D1E87C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3986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496F44-14D3-782B-2712-0943F1DFD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0354D8-E1DF-0F8A-99F7-7D8DCF707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E9CB26-2C0F-8736-E7D3-6231EBC7D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3F9578-2D2D-9660-B979-B1B5D45D7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2357E1-3933-5B40-110C-9886C2709C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2BF7019-5F3C-DC10-7C21-A20AA4F7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A691AE3-3DAA-1452-6C79-346CDC658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AB9467-0BA1-6E53-5DE6-041A1A41C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173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E4490-D657-B7A8-D9E5-7B10F86A9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AF25925-B85A-8C5E-6078-ED2B0A1C0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24D8602-DAD9-C2D6-1C1C-BC821AD2D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77B3FB-4CDC-AC22-1D93-C4E03D959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8069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314291-41A0-D85E-11E3-1497E7C0A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0273E1F-964B-8266-BA15-B6588DBFF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295D48-51F1-D044-AEFF-F21CFAF82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77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D7DEB-2500-FF83-4DE6-E1A37EC64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F3FC8F-E610-741E-D8F3-4B5E973F2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D9722A-4411-C4D2-255D-5B41F2D7AF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096521-5914-E524-3BA7-52649F137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438B0A-0978-60EC-109F-EA35711E3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09E5E1-8F0F-9CEE-1E1A-FF2DBD44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64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E60CD-7FCE-33FC-B1FE-7F4893ED3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48ED7DB-3228-A9A6-E620-A0621C20D4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FA697E-B87E-C867-B051-55664E497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44B6F1-BCD8-DFA7-6F6B-F7FD0956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94D889-8168-7680-3A5F-38E4599B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067E35-1C40-7226-128A-CE4EE676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609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6D359-CE5F-3640-03B5-8C1C56E9E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B9FC14-6006-6550-4EE1-C6912D3D4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F1461E-FEDA-0CC3-3724-B1EC16AB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DA1D49-21AF-96F2-17FA-5AE0848F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5E1CE5-ABB0-8EB1-AC3B-9E4128F4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45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45BF1C-A410-3A3F-AC7E-D4BEDE516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6E26A65-7BF9-24C0-C58C-2A4F5CED2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DCCF02-4776-D563-C73F-ADC1B8375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B49D91-375A-9930-5AF7-FB8A05A9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BB2CA6-D5C3-820C-BCE1-E686F625F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996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3D009F0-3DBA-982F-B67C-F04625AA8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420356-B371-93B1-1412-6F28CD567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DF80F5-A8DF-BD64-5646-515B826229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C4ADA-D910-3E49-8F8A-4AE8D340C667}" type="datetimeFigureOut">
              <a:rPr lang="es-ES" smtClean="0"/>
              <a:t>8/11/24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E45A17-9B48-CEC1-C08C-484CCA469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5D7D18-FB51-0109-417C-2DFE6F6EE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211AC-7C0A-5D4B-A818-8F98DBA3F82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9619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BFCC105-E571-2EE0-7D8A-C19323233F5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D5A5F3B-84DE-4B9F-6E0F-60988131BFE9}"/>
              </a:ext>
            </a:extLst>
          </p:cNvPr>
          <p:cNvSpPr txBox="1"/>
          <p:nvPr/>
        </p:nvSpPr>
        <p:spPr>
          <a:xfrm>
            <a:off x="3104828" y="2705725"/>
            <a:ext cx="598234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HelveticaNeueLT Std" panose="020B0604020202020204" pitchFamily="34" charset="77"/>
              </a:rPr>
              <a:t>TÍTULO HELVETICA NEUE BOLD CP 44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E8A9329-00D5-B3AF-84E6-9718C17369CD}"/>
              </a:ext>
            </a:extLst>
          </p:cNvPr>
          <p:cNvSpPr txBox="1"/>
          <p:nvPr/>
        </p:nvSpPr>
        <p:spPr>
          <a:xfrm>
            <a:off x="2902034" y="4489710"/>
            <a:ext cx="63879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NeueLT Std Lt" panose="020B0403020202020204" pitchFamily="34" charset="77"/>
              </a:rPr>
              <a:t>SUBTÍTULO HELVETICA NEUE LIGHT CP 24</a:t>
            </a:r>
            <a:endParaRPr lang="es-ES" dirty="0">
              <a:solidFill>
                <a:schemeClr val="bg1"/>
              </a:solidFill>
              <a:latin typeface="HelveticaNeueLT Std Lt" panose="020B0403020202020204" pitchFamily="34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8963962-A8A4-2B2B-FB50-9306A419F7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9221" y="932517"/>
            <a:ext cx="2153558" cy="30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317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1F7A6C8-90D9-CA92-AA5D-46A7DC7ADC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550" y="962943"/>
            <a:ext cx="11220450" cy="589505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68D96E7-C045-3575-DB70-79A56A793ABD}"/>
              </a:ext>
            </a:extLst>
          </p:cNvPr>
          <p:cNvSpPr txBox="1"/>
          <p:nvPr/>
        </p:nvSpPr>
        <p:spPr>
          <a:xfrm>
            <a:off x="6900229" y="2781214"/>
            <a:ext cx="46671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HelveticaNeueLT Std" panose="020B0604020202020204" pitchFamily="34" charset="77"/>
              </a:rPr>
              <a:t>TÍTULO HELVETICA NEUE BOLD CP 40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5250EDF-5AEE-95A7-84BC-8B96B1C109BF}"/>
              </a:ext>
            </a:extLst>
          </p:cNvPr>
          <p:cNvSpPr txBox="1"/>
          <p:nvPr/>
        </p:nvSpPr>
        <p:spPr>
          <a:xfrm>
            <a:off x="6900229" y="4877996"/>
            <a:ext cx="4872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NeueLT Std Lt" panose="020B0403020202020204" pitchFamily="34" charset="77"/>
              </a:rPr>
              <a:t>SUBTÍTULO HELVETICA NEUE LIGHT CP 24</a:t>
            </a:r>
            <a:endParaRPr lang="es-ES" dirty="0">
              <a:latin typeface="HelveticaNeueLT Std Lt" panose="020B0403020202020204" pitchFamily="34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51CE904-D70E-63E4-BDBF-26AF708F038A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89D20F5-1DB7-7918-8F23-14ABAECDDE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78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5E034197-A7B8-56B4-8C95-4D4314F75884}"/>
              </a:ext>
            </a:extLst>
          </p:cNvPr>
          <p:cNvSpPr txBox="1"/>
          <p:nvPr/>
        </p:nvSpPr>
        <p:spPr>
          <a:xfrm>
            <a:off x="1236906" y="1506538"/>
            <a:ext cx="308691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HelveticaNeueLT Std" panose="020B0604020202020204" pitchFamily="34" charset="77"/>
              </a:rPr>
              <a:t>TÍTULO HELVETICA NEUE BOLD CP 32</a:t>
            </a:r>
          </a:p>
        </p:txBody>
      </p:sp>
      <p:sp>
        <p:nvSpPr>
          <p:cNvPr id="11" name="Текст 14">
            <a:extLst>
              <a:ext uri="{FF2B5EF4-FFF2-40B4-BE49-F238E27FC236}">
                <a16:creationId xmlns:a16="http://schemas.microsoft.com/office/drawing/2014/main" id="{C62816D3-126E-1289-1020-45D165AA34B7}"/>
              </a:ext>
            </a:extLst>
          </p:cNvPr>
          <p:cNvSpPr txBox="1">
            <a:spLocks/>
          </p:cNvSpPr>
          <p:nvPr/>
        </p:nvSpPr>
        <p:spPr>
          <a:xfrm>
            <a:off x="1236906" y="3846880"/>
            <a:ext cx="2884718" cy="1444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latin typeface="HelveticaNeueLT Std" panose="020B0604020202020204" pitchFamily="34" charset="77"/>
              </a:rPr>
              <a:t>Texto</a:t>
            </a:r>
            <a:r>
              <a:rPr lang="en-US" sz="1400" dirty="0">
                <a:latin typeface="HelveticaNeueLT Std" panose="020B0604020202020204" pitchFamily="34" charset="77"/>
              </a:rPr>
              <a:t> regular 14 </a:t>
            </a:r>
            <a:r>
              <a:rPr lang="en-US" sz="1400" dirty="0" err="1">
                <a:latin typeface="HelveticaNeueLT Std" panose="020B0604020202020204" pitchFamily="34" charset="77"/>
              </a:rPr>
              <a:t>pt</a:t>
            </a:r>
            <a:r>
              <a:rPr lang="en-US" sz="1400" dirty="0">
                <a:latin typeface="HelveticaNeueLT Std" panose="020B0604020202020204" pitchFamily="34" charset="77"/>
              </a:rPr>
              <a:t> 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ut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acesectem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qui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dero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eos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nobitatus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iusdanda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paruptaspe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et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ipsandae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sed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molor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repudis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aliquam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.</a:t>
            </a:r>
            <a:endParaRPr lang="en-US" sz="1400" dirty="0">
              <a:latin typeface="HelveticaNeueLT Std" panose="020B0604020202020204" pitchFamily="34" charset="77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20DABF2-A3AB-94CD-E694-4F9B04559FBF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AF7A34B-E970-9DC5-CDF0-B515003944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1AAC274-F1B3-E483-20FA-E4BBAC09B3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7263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482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adroTexto 25">
            <a:extLst>
              <a:ext uri="{FF2B5EF4-FFF2-40B4-BE49-F238E27FC236}">
                <a16:creationId xmlns:a16="http://schemas.microsoft.com/office/drawing/2014/main" id="{B3C0152A-FA39-6E9A-01DD-D8A6178DC973}"/>
              </a:ext>
            </a:extLst>
          </p:cNvPr>
          <p:cNvSpPr txBox="1"/>
          <p:nvPr/>
        </p:nvSpPr>
        <p:spPr>
          <a:xfrm>
            <a:off x="8199543" y="1859340"/>
            <a:ext cx="25250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75 bold 32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sp>
        <p:nvSpPr>
          <p:cNvPr id="5" name="Текст 14">
            <a:extLst>
              <a:ext uri="{FF2B5EF4-FFF2-40B4-BE49-F238E27FC236}">
                <a16:creationId xmlns:a16="http://schemas.microsoft.com/office/drawing/2014/main" id="{050A8978-02DC-1F7A-E898-795FBA15587B}"/>
              </a:ext>
            </a:extLst>
          </p:cNvPr>
          <p:cNvSpPr txBox="1">
            <a:spLocks/>
          </p:cNvSpPr>
          <p:nvPr/>
        </p:nvSpPr>
        <p:spPr>
          <a:xfrm>
            <a:off x="8199543" y="3702486"/>
            <a:ext cx="3367869" cy="22125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14 pt. </a:t>
            </a:r>
            <a:b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</a:b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Lorem Ipsum has been the industry's standard dummy text ever since the 1500s, when an unknown printer took a galley of type and scrambled it to make.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06409D0-A512-23BF-4A8F-1AF0042991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14CB9AF-9EFF-D240-A265-ABADEA2564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549" y="962943"/>
            <a:ext cx="6715125" cy="589505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BCA09C1-DC0B-0B35-D364-5FD330DB08AE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99348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153407-uhd_3840_2160_25fps">
            <a:hlinkClick r:id="" action="ppaction://media"/>
            <a:extLst>
              <a:ext uri="{FF2B5EF4-FFF2-40B4-BE49-F238E27FC236}">
                <a16:creationId xmlns:a16="http://schemas.microsoft.com/office/drawing/2014/main" id="{E004217E-4B23-26E2-C59E-E3DF61627A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lum bright="20000" contrast="-40000"/>
          </a:blip>
          <a:stretch>
            <a:fillRect/>
          </a:stretch>
        </p:blipFill>
        <p:spPr>
          <a:xfrm flipH="1">
            <a:off x="971550" y="962942"/>
            <a:ext cx="11220450" cy="631150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3DF14D8F-DD4A-816F-AC88-18B085EBD42A}"/>
              </a:ext>
            </a:extLst>
          </p:cNvPr>
          <p:cNvGrpSpPr/>
          <p:nvPr/>
        </p:nvGrpSpPr>
        <p:grpSpPr>
          <a:xfrm>
            <a:off x="971550" y="2299124"/>
            <a:ext cx="10595862" cy="2868931"/>
            <a:chOff x="971550" y="2299124"/>
            <a:chExt cx="10595862" cy="2868931"/>
          </a:xfrm>
        </p:grpSpPr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FDE62F81-A50D-792D-99DB-84CB19C91602}"/>
                </a:ext>
              </a:extLst>
            </p:cNvPr>
            <p:cNvGrpSpPr/>
            <p:nvPr/>
          </p:nvGrpSpPr>
          <p:grpSpPr>
            <a:xfrm>
              <a:off x="971550" y="2299124"/>
              <a:ext cx="10595862" cy="2868931"/>
              <a:chOff x="-5996004" y="2152633"/>
              <a:chExt cx="11055948" cy="3190642"/>
            </a:xfrm>
          </p:grpSpPr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2C6C8F81-0B13-C84D-D775-33686E74304B}"/>
                  </a:ext>
                </a:extLst>
              </p:cNvPr>
              <p:cNvSpPr/>
              <p:nvPr/>
            </p:nvSpPr>
            <p:spPr>
              <a:xfrm>
                <a:off x="-5996004" y="2152633"/>
                <a:ext cx="11055948" cy="3190642"/>
              </a:xfrm>
              <a:prstGeom prst="rect">
                <a:avLst/>
              </a:prstGeom>
              <a:solidFill>
                <a:schemeClr val="tx1"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6" name="Текст 14">
                <a:extLst>
                  <a:ext uri="{FF2B5EF4-FFF2-40B4-BE49-F238E27FC236}">
                    <a16:creationId xmlns:a16="http://schemas.microsoft.com/office/drawing/2014/main" id="{2C1C33F0-4C4B-5093-BDD2-585313CC1B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3143" y="3505163"/>
                <a:ext cx="3750062" cy="1664774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sz="1400" dirty="0" err="1">
                    <a:solidFill>
                      <a:schemeClr val="bg1"/>
                    </a:solidFill>
                    <a:latin typeface="HelveticaNeueLT Std" panose="020B0604020202020204" pitchFamily="34" charset="77"/>
                  </a:rPr>
                  <a:t>Helv</a:t>
                </a:r>
                <a:r>
                  <a:rPr lang="en-US" sz="1400" dirty="0">
                    <a:solidFill>
                      <a:schemeClr val="bg1"/>
                    </a:solidFill>
                    <a:latin typeface="HelveticaNeueLT Std" panose="020B0604020202020204" pitchFamily="34" charset="77"/>
                  </a:rPr>
                  <a:t> Neue 55 Roman 14 pt. Lorem Ipsum has been the industry's standard dummy text ever since the 1500s, when an unknown .</a:t>
                </a:r>
              </a:p>
            </p:txBody>
          </p:sp>
        </p:grp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ECC98ACC-EE98-FCE9-5396-B6600ED4D5ED}"/>
                </a:ext>
              </a:extLst>
            </p:cNvPr>
            <p:cNvSpPr txBox="1"/>
            <p:nvPr/>
          </p:nvSpPr>
          <p:spPr>
            <a:xfrm>
              <a:off x="7736935" y="2619426"/>
              <a:ext cx="278419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HelveticaNeueLT Std" panose="020B0604020202020204" pitchFamily="34" charset="77"/>
                </a:rPr>
                <a:t>Título</a:t>
              </a:r>
              <a:r>
                <a:rPr lang="en-US" sz="2400" b="1" dirty="0">
                  <a:solidFill>
                    <a:schemeClr val="bg1"/>
                  </a:solidFill>
                  <a:latin typeface="HelveticaNeueLT Std" panose="020B0604020202020204" pitchFamily="34" charset="77"/>
                </a:rPr>
                <a:t> helve Neue 75 bold 24 </a:t>
              </a:r>
              <a:r>
                <a:rPr lang="en-US" sz="2400" b="1" dirty="0" err="1">
                  <a:solidFill>
                    <a:schemeClr val="bg1"/>
                  </a:solidFill>
                  <a:latin typeface="HelveticaNeueLT Std" panose="020B0604020202020204" pitchFamily="34" charset="77"/>
                </a:rPr>
                <a:t>pt</a:t>
              </a:r>
              <a:endParaRPr lang="en-US" sz="2400" b="1" dirty="0">
                <a:solidFill>
                  <a:schemeClr val="bg1"/>
                </a:solidFill>
                <a:latin typeface="HelveticaNeueLT Std" panose="020B0604020202020204" pitchFamily="34" charset="77"/>
              </a:endParaRPr>
            </a:p>
          </p:txBody>
        </p:sp>
      </p:grpSp>
      <p:sp>
        <p:nvSpPr>
          <p:cNvPr id="31" name="Rectángulo 30">
            <a:extLst>
              <a:ext uri="{FF2B5EF4-FFF2-40B4-BE49-F238E27FC236}">
                <a16:creationId xmlns:a16="http://schemas.microsoft.com/office/drawing/2014/main" id="{D77295FA-CB46-A9DE-D0FE-B85B4CD0B451}"/>
              </a:ext>
            </a:extLst>
          </p:cNvPr>
          <p:cNvSpPr/>
          <p:nvPr/>
        </p:nvSpPr>
        <p:spPr>
          <a:xfrm>
            <a:off x="971550" y="2642155"/>
            <a:ext cx="5719099" cy="2182869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4B239A8-048E-88FC-D7B5-D005BD6C52A8}"/>
              </a:ext>
            </a:extLst>
          </p:cNvPr>
          <p:cNvSpPr txBox="1"/>
          <p:nvPr/>
        </p:nvSpPr>
        <p:spPr>
          <a:xfrm>
            <a:off x="1259689" y="3112220"/>
            <a:ext cx="4298731" cy="40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200" b="1" dirty="0">
                <a:latin typeface="HelveticaNeueLT Std" panose="020B0604020202020204" pitchFamily="34" charset="77"/>
              </a:rPr>
              <a:t>• Texto </a:t>
            </a:r>
            <a:r>
              <a:rPr lang="es-ES" sz="1200" b="1" dirty="0" err="1">
                <a:latin typeface="HelveticaNeueLT Std" panose="020B0604020202020204" pitchFamily="34" charset="77"/>
              </a:rPr>
              <a:t>helve</a:t>
            </a:r>
            <a:r>
              <a:rPr lang="es-ES" sz="12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4ED232B-66E9-DDDB-9031-D392F7C5D150}"/>
              </a:ext>
            </a:extLst>
          </p:cNvPr>
          <p:cNvSpPr txBox="1"/>
          <p:nvPr/>
        </p:nvSpPr>
        <p:spPr>
          <a:xfrm>
            <a:off x="1259689" y="3474810"/>
            <a:ext cx="4298731" cy="40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200" b="1" dirty="0">
                <a:latin typeface="HelveticaNeueLT Std" panose="020B0604020202020204" pitchFamily="34" charset="77"/>
              </a:rPr>
              <a:t>• Texto </a:t>
            </a:r>
            <a:r>
              <a:rPr lang="es-ES" sz="1200" b="1" dirty="0" err="1">
                <a:latin typeface="HelveticaNeueLT Std" panose="020B0604020202020204" pitchFamily="34" charset="77"/>
              </a:rPr>
              <a:t>helve</a:t>
            </a:r>
            <a:r>
              <a:rPr lang="es-ES" sz="12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FFC2541-21FC-3BBD-B5B5-72247398BD44}"/>
              </a:ext>
            </a:extLst>
          </p:cNvPr>
          <p:cNvSpPr txBox="1"/>
          <p:nvPr/>
        </p:nvSpPr>
        <p:spPr>
          <a:xfrm>
            <a:off x="1259689" y="3837400"/>
            <a:ext cx="4298731" cy="40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200" b="1" dirty="0">
                <a:latin typeface="HelveticaNeueLT Std" panose="020B0604020202020204" pitchFamily="34" charset="77"/>
              </a:rPr>
              <a:t>• Texto </a:t>
            </a:r>
            <a:r>
              <a:rPr lang="es-ES" sz="1200" b="1" dirty="0" err="1">
                <a:latin typeface="HelveticaNeueLT Std" panose="020B0604020202020204" pitchFamily="34" charset="77"/>
              </a:rPr>
              <a:t>helve</a:t>
            </a:r>
            <a:r>
              <a:rPr lang="es-ES" sz="12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533DC50-CF7E-AF35-CFAD-50F0C4E67BF8}"/>
              </a:ext>
            </a:extLst>
          </p:cNvPr>
          <p:cNvSpPr txBox="1"/>
          <p:nvPr/>
        </p:nvSpPr>
        <p:spPr>
          <a:xfrm>
            <a:off x="1259689" y="2749630"/>
            <a:ext cx="4298731" cy="40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200" b="1" dirty="0">
                <a:latin typeface="HelveticaNeueLT Std" panose="020B0604020202020204" pitchFamily="34" charset="77"/>
              </a:rPr>
              <a:t>• Texto </a:t>
            </a:r>
            <a:r>
              <a:rPr lang="es-ES" sz="1200" b="1" dirty="0" err="1">
                <a:latin typeface="HelveticaNeueLT Std" panose="020B0604020202020204" pitchFamily="34" charset="77"/>
              </a:rPr>
              <a:t>helve</a:t>
            </a:r>
            <a:r>
              <a:rPr lang="es-ES" sz="12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DE810BA-7549-9F73-D761-9EBAB77FF7B7}"/>
              </a:ext>
            </a:extLst>
          </p:cNvPr>
          <p:cNvSpPr txBox="1"/>
          <p:nvPr/>
        </p:nvSpPr>
        <p:spPr>
          <a:xfrm>
            <a:off x="1259689" y="4199989"/>
            <a:ext cx="4298731" cy="40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1200" b="1" dirty="0">
                <a:latin typeface="HelveticaNeueLT Std" panose="020B0604020202020204" pitchFamily="34" charset="77"/>
              </a:rPr>
              <a:t>• Texto </a:t>
            </a:r>
            <a:r>
              <a:rPr lang="es-ES" sz="1200" b="1" dirty="0" err="1">
                <a:latin typeface="HelveticaNeueLT Std" panose="020B0604020202020204" pitchFamily="34" charset="77"/>
              </a:rPr>
              <a:t>helve</a:t>
            </a:r>
            <a:r>
              <a:rPr lang="es-ES" sz="1200" b="1" dirty="0">
                <a:latin typeface="HelveticaNeueLT Std" panose="020B0604020202020204" pitchFamily="34" charset="77"/>
              </a:rPr>
              <a:t> Neue 75 Bold 14 pt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19BBBA3-A87B-04A6-B45D-AD65BAC0A0FD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0EA3534E-1D8F-3C43-F4B8-5DB73372572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460B8843-ECBE-EF7F-9FCF-0BE58E8DA0A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4665" y="1352239"/>
            <a:ext cx="1878973" cy="464820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8C32197D-2B78-ADAE-511A-97E1A790486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6282" y="1314239"/>
            <a:ext cx="1878973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300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1" grpId="0" animBg="1"/>
      <p:bldP spid="16" grpId="0"/>
      <p:bldP spid="17" grpId="0"/>
      <p:bldP spid="18" grpId="0"/>
      <p:bldP spid="19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CAB2220-78B1-20D3-65D2-072D89EDB3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 flipV="1">
            <a:off x="0" y="-1"/>
            <a:ext cx="12192000" cy="685800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91213FC-648B-25C0-5FA9-B8E6002ACB3C}"/>
              </a:ext>
            </a:extLst>
          </p:cNvPr>
          <p:cNvSpPr txBox="1"/>
          <p:nvPr/>
        </p:nvSpPr>
        <p:spPr>
          <a:xfrm>
            <a:off x="6764991" y="1884906"/>
            <a:ext cx="60528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3200" b="1" dirty="0">
                <a:solidFill>
                  <a:schemeClr val="bg1"/>
                </a:solidFill>
                <a:latin typeface="HelveticaNeueLT Std" panose="020B0604020202020204" pitchFamily="34" charset="77"/>
              </a:rPr>
              <a:t> helve Neue </a:t>
            </a:r>
          </a:p>
          <a:p>
            <a:r>
              <a:rPr lang="en-US" sz="3200" b="1" dirty="0">
                <a:solidFill>
                  <a:schemeClr val="bg1"/>
                </a:solidFill>
                <a:latin typeface="HelveticaNeueLT Std" panose="020B0604020202020204" pitchFamily="34" charset="77"/>
              </a:rPr>
              <a:t>75 bold 32 </a:t>
            </a:r>
            <a:r>
              <a:rPr lang="en-US" sz="3200" b="1" dirty="0" err="1">
                <a:solidFill>
                  <a:schemeClr val="bg1"/>
                </a:solidFill>
                <a:latin typeface="HelveticaNeueLT Std" panose="020B0604020202020204" pitchFamily="34" charset="77"/>
              </a:rPr>
              <a:t>pt</a:t>
            </a:r>
            <a:endParaRPr lang="en-US" sz="3200" b="1" dirty="0">
              <a:solidFill>
                <a:schemeClr val="bg1"/>
              </a:solidFill>
              <a:latin typeface="HelveticaNeueLT Std" panose="020B0604020202020204" pitchFamily="34" charset="77"/>
            </a:endParaRP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A0928F99-07E3-9EA2-4951-8C65BF083C44}"/>
              </a:ext>
            </a:extLst>
          </p:cNvPr>
          <p:cNvSpPr txBox="1">
            <a:spLocks/>
          </p:cNvSpPr>
          <p:nvPr/>
        </p:nvSpPr>
        <p:spPr>
          <a:xfrm>
            <a:off x="6764991" y="3300388"/>
            <a:ext cx="4757722" cy="2085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solidFill>
                  <a:schemeClr val="bg1"/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400" dirty="0">
                <a:solidFill>
                  <a:schemeClr val="bg1"/>
                </a:solidFill>
                <a:latin typeface="HelveticaNeueLT Std" panose="020B0604020202020204" pitchFamily="34" charset="77"/>
              </a:rPr>
              <a:t> Neue 55 Roman 14 pt. Lorem Ipsum has been the industry's standard dummy text ever since the 1500s, when an unknown printer took a galley of type and scrambled it to make.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035E20C-FB7A-5B36-8B76-244459E809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405" y="1224584"/>
            <a:ext cx="1657230" cy="386742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8DCAC77-2884-A3C5-7FC4-B8EF811425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4453" y="2878258"/>
            <a:ext cx="2866258" cy="230455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416530E-F2B8-965B-3645-B8BE983BD6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1733" y="5069276"/>
            <a:ext cx="633468" cy="6334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316FB31A-8657-29CC-C9BE-3E101368CE9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8863" y="401333"/>
            <a:ext cx="1593850" cy="22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0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BB9C3E4-4F19-47C3-BA46-5710EBEB1F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8607"/>
            <a:ext cx="12192001" cy="686660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E5BF0E8-5235-3784-0885-9631A5E3C4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030" y="401333"/>
            <a:ext cx="1593850" cy="225279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C60F43ED-FED9-EB76-9545-3E40340A27C2}"/>
              </a:ext>
            </a:extLst>
          </p:cNvPr>
          <p:cNvGrpSpPr/>
          <p:nvPr/>
        </p:nvGrpSpPr>
        <p:grpSpPr>
          <a:xfrm>
            <a:off x="2744682" y="5222239"/>
            <a:ext cx="6702637" cy="1029547"/>
            <a:chOff x="2744682" y="5222239"/>
            <a:chExt cx="6702637" cy="1029547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EFCABF74-C1B8-0E09-92AB-A99B19273A50}"/>
                </a:ext>
              </a:extLst>
            </p:cNvPr>
            <p:cNvSpPr/>
            <p:nvPr/>
          </p:nvSpPr>
          <p:spPr>
            <a:xfrm>
              <a:off x="2744682" y="5222239"/>
              <a:ext cx="6702637" cy="1029547"/>
            </a:xfrm>
            <a:prstGeom prst="rect">
              <a:avLst/>
            </a:prstGeom>
            <a:solidFill>
              <a:schemeClr val="tx1">
                <a:lumMod val="65000"/>
                <a:lumOff val="35000"/>
                <a:alpha val="72834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EF5CE246-C759-3AB0-A75F-3E9337CB0649}"/>
                </a:ext>
              </a:extLst>
            </p:cNvPr>
            <p:cNvSpPr txBox="1"/>
            <p:nvPr/>
          </p:nvSpPr>
          <p:spPr>
            <a:xfrm>
              <a:off x="3069566" y="5488707"/>
              <a:ext cx="60528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bg1"/>
                  </a:solidFill>
                  <a:latin typeface="HelveticaNeueLT Std" panose="020B0604020202020204" pitchFamily="34" charset="77"/>
                </a:rPr>
                <a:t>Título</a:t>
              </a:r>
              <a:r>
                <a:rPr lang="en-US" sz="2400" b="1" dirty="0">
                  <a:solidFill>
                    <a:schemeClr val="bg1"/>
                  </a:solidFill>
                  <a:latin typeface="HelveticaNeueLT Std" panose="020B0604020202020204" pitchFamily="34" charset="77"/>
                </a:rPr>
                <a:t> helve Neue 75 bold 24 </a:t>
              </a:r>
              <a:r>
                <a:rPr lang="en-US" sz="2400" b="1" dirty="0" err="1">
                  <a:solidFill>
                    <a:schemeClr val="bg1"/>
                  </a:solidFill>
                  <a:latin typeface="HelveticaNeueLT Std" panose="020B0604020202020204" pitchFamily="34" charset="77"/>
                </a:rPr>
                <a:t>pt</a:t>
              </a:r>
              <a:endParaRPr lang="en-US" sz="2400" b="1" dirty="0">
                <a:solidFill>
                  <a:schemeClr val="bg1"/>
                </a:solidFill>
                <a:latin typeface="HelveticaNeueLT Std" panose="020B060402020202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55778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92345BD-6680-FFF2-1507-9A96212B5871}"/>
              </a:ext>
            </a:extLst>
          </p:cNvPr>
          <p:cNvSpPr txBox="1"/>
          <p:nvPr/>
        </p:nvSpPr>
        <p:spPr>
          <a:xfrm>
            <a:off x="892283" y="1694231"/>
            <a:ext cx="3095606" cy="828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75 bold 24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E697A8F3-2013-A635-4662-B10219E2CEDF}"/>
              </a:ext>
            </a:extLst>
          </p:cNvPr>
          <p:cNvSpPr txBox="1">
            <a:spLocks/>
          </p:cNvSpPr>
          <p:nvPr/>
        </p:nvSpPr>
        <p:spPr>
          <a:xfrm>
            <a:off x="4048849" y="1694231"/>
            <a:ext cx="7190651" cy="15976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14 pt. Lorem Ipsum has been the industry's standard dummy text ever since the 1500s, when an unknown printer took a galley of type and scrambled it to make a type specimen book. It has survived not only five centuries.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49902CC-2975-43CE-D61B-4ADEDFBCD8D0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BD0B4D2-FF7C-2EE2-2FB1-54071C1E50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9E07DE5-7DDC-13E3-E202-BBB7EE6DEE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7979" y="2913097"/>
            <a:ext cx="4770121" cy="394490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F967DBA-3161-FC24-A949-41159058E9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65" y="2913098"/>
            <a:ext cx="2467536" cy="270284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E885C79-1654-18B7-5556-D752E4603E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849" y="2913098"/>
            <a:ext cx="2467536" cy="270284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30E95D-A786-570C-87F5-E3423A09908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957" y="2913098"/>
            <a:ext cx="2467536" cy="270284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9B033E9-E101-8469-947B-C360E629DB32}"/>
              </a:ext>
            </a:extLst>
          </p:cNvPr>
          <p:cNvSpPr txBox="1"/>
          <p:nvPr/>
        </p:nvSpPr>
        <p:spPr>
          <a:xfrm>
            <a:off x="1867323" y="3858311"/>
            <a:ext cx="12413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+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E1301DD-77E2-8BE7-3059-CC8C7D3CEC93}"/>
              </a:ext>
            </a:extLst>
          </p:cNvPr>
          <p:cNvSpPr txBox="1"/>
          <p:nvPr/>
        </p:nvSpPr>
        <p:spPr>
          <a:xfrm>
            <a:off x="3749463" y="3858311"/>
            <a:ext cx="12413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+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79AB5E5-F797-0EF9-0B15-49A2A0ECD41C}"/>
              </a:ext>
            </a:extLst>
          </p:cNvPr>
          <p:cNvSpPr txBox="1"/>
          <p:nvPr/>
        </p:nvSpPr>
        <p:spPr>
          <a:xfrm>
            <a:off x="5770733" y="3858311"/>
            <a:ext cx="12413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2902371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153407-uhd_3840_2160_25fps">
            <a:hlinkClick r:id="" action="ppaction://media"/>
            <a:extLst>
              <a:ext uri="{FF2B5EF4-FFF2-40B4-BE49-F238E27FC236}">
                <a16:creationId xmlns:a16="http://schemas.microsoft.com/office/drawing/2014/main" id="{4148FC7C-6E7C-A1ED-3D98-13EB5158DF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lum bright="20000" contrast="-40000"/>
          </a:blip>
          <a:stretch>
            <a:fillRect/>
          </a:stretch>
        </p:blipFill>
        <p:spPr>
          <a:xfrm flipH="1">
            <a:off x="971550" y="962942"/>
            <a:ext cx="11220450" cy="631150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4C4FF24-CA83-84CC-EB7B-CD744CE68C2C}"/>
              </a:ext>
            </a:extLst>
          </p:cNvPr>
          <p:cNvSpPr/>
          <p:nvPr/>
        </p:nvSpPr>
        <p:spPr>
          <a:xfrm>
            <a:off x="971550" y="3247890"/>
            <a:ext cx="10030279" cy="278223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0722672F-93F2-1E3A-38DA-0DD289BD5032}"/>
              </a:ext>
            </a:extLst>
          </p:cNvPr>
          <p:cNvSpPr txBox="1">
            <a:spLocks/>
          </p:cNvSpPr>
          <p:nvPr/>
        </p:nvSpPr>
        <p:spPr>
          <a:xfrm>
            <a:off x="1741248" y="3498013"/>
            <a:ext cx="4497862" cy="22207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16 pt. Lorem Ipsum has been the industry's standard dummy text ever since the 1500s, when an unknown printer took a galley of type and scrambled it to make a type specimen book. It has survived not only five centuries.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9AC6B1E-A30A-45C6-C6D1-CEE657E5EF0E}"/>
              </a:ext>
            </a:extLst>
          </p:cNvPr>
          <p:cNvSpPr txBox="1"/>
          <p:nvPr/>
        </p:nvSpPr>
        <p:spPr>
          <a:xfrm>
            <a:off x="1741248" y="1495647"/>
            <a:ext cx="60528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</a:t>
            </a:r>
          </a:p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75 bold 40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AD59B44-0418-04C9-1E1A-04BAEAD3C4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5994" y="1706818"/>
            <a:ext cx="3618760" cy="447765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CBEB211-EF24-7A4E-F737-60CBFF6D35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6892" y="1706818"/>
            <a:ext cx="1565319" cy="502656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32B9D19-572C-B828-0DDF-87153CCCDF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84703" y="2768373"/>
            <a:ext cx="1719749" cy="417749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B95C4FB-49EB-6433-DBE6-11A84F85192D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A190BE3-D8CB-9B51-6A86-993A4565760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1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64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8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19" fill="hold" display="0">
                      <p:stCondLst>
                        <p:cond delay="indefinite"/>
                      </p:stCondLst>
                    </p:cTn>
                    <p:tgtEl>
                      <p:spTgt spid="4"/>
                    </p:tgtEl>
                  </p:cMediaNode>
                </p:video>
              </p:childTnLst>
            </p:cTn>
          </p:par>
        </p:tnLst>
        <p:bldLst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64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8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19" fill="hold" display="0">
                      <p:stCondLst>
                        <p:cond delay="indefinite"/>
                      </p:stCondLst>
                    </p:cTn>
                    <p:tgtEl>
                      <p:spTgt spid="4"/>
                    </p:tgtEl>
                  </p:cMediaNode>
                </p:video>
              </p:childTnLst>
            </p:cTn>
          </p:par>
        </p:tnLst>
        <p:bldLst>
          <p:bldP spid="14" grpId="0"/>
          <p:bldP spid="15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82AADD1-3140-6993-A085-4EE5BB9855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Рисунок 32">
            <a:extLst>
              <a:ext uri="{FF2B5EF4-FFF2-40B4-BE49-F238E27FC236}">
                <a16:creationId xmlns:a16="http://schemas.microsoft.com/office/drawing/2014/main" id="{6536C133-4E4F-A012-A6AE-33B1018E8C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513" r="-944"/>
          <a:stretch/>
        </p:blipFill>
        <p:spPr>
          <a:xfrm>
            <a:off x="1616932" y="1521170"/>
            <a:ext cx="8724497" cy="45955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BC4E876-13DB-EFB4-DB89-1314DA8EDD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8863" y="401333"/>
            <a:ext cx="1593850" cy="225279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5707D9B-16CB-77FB-7E01-3A4D55B12B40}"/>
              </a:ext>
            </a:extLst>
          </p:cNvPr>
          <p:cNvSpPr txBox="1"/>
          <p:nvPr/>
        </p:nvSpPr>
        <p:spPr>
          <a:xfrm>
            <a:off x="736898" y="742014"/>
            <a:ext cx="60528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solidFill>
                  <a:schemeClr val="bg1"/>
                </a:solidFill>
                <a:latin typeface="HelveticaNeueLT Std" panose="020B0604020202020204" pitchFamily="34" charset="77"/>
              </a:rPr>
              <a:t> helve Neue </a:t>
            </a:r>
          </a:p>
          <a:p>
            <a:r>
              <a:rPr lang="en-US" sz="2400" b="1" dirty="0">
                <a:solidFill>
                  <a:schemeClr val="bg1"/>
                </a:solidFill>
                <a:latin typeface="HelveticaNeueLT Std" panose="020B0604020202020204" pitchFamily="34" charset="77"/>
              </a:rPr>
              <a:t>75 bold 24 </a:t>
            </a:r>
            <a:r>
              <a:rPr lang="en-US" sz="2400" b="1" dirty="0" err="1">
                <a:solidFill>
                  <a:schemeClr val="bg1"/>
                </a:solidFill>
                <a:latin typeface="HelveticaNeueLT Std" panose="020B0604020202020204" pitchFamily="34" charset="77"/>
              </a:rPr>
              <a:t>pt</a:t>
            </a:r>
            <a:endParaRPr lang="en-US" sz="2400" b="1" dirty="0">
              <a:solidFill>
                <a:schemeClr val="bg1"/>
              </a:solidFill>
              <a:latin typeface="HelveticaNeueLT Std" panose="020B0604020202020204" pitchFamily="34" charset="77"/>
            </a:endParaRP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DF3B0F97-4BE4-9EFB-960D-DACC5D3A7ED1}"/>
              </a:ext>
            </a:extLst>
          </p:cNvPr>
          <p:cNvGrpSpPr/>
          <p:nvPr/>
        </p:nvGrpSpPr>
        <p:grpSpPr>
          <a:xfrm>
            <a:off x="3682291" y="3029146"/>
            <a:ext cx="563138" cy="563138"/>
            <a:chOff x="3682291" y="3029146"/>
            <a:chExt cx="563138" cy="563138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DD2B20D2-2656-C448-02BC-92EFD6846A04}"/>
                </a:ext>
              </a:extLst>
            </p:cNvPr>
            <p:cNvSpPr/>
            <p:nvPr/>
          </p:nvSpPr>
          <p:spPr>
            <a:xfrm>
              <a:off x="3682291" y="3029146"/>
              <a:ext cx="563138" cy="563138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C20EA38E-FC31-FBC7-BAC3-AB4090C8FC2A}"/>
                </a:ext>
              </a:extLst>
            </p:cNvPr>
            <p:cNvSpPr txBox="1"/>
            <p:nvPr/>
          </p:nvSpPr>
          <p:spPr>
            <a:xfrm>
              <a:off x="3682291" y="3126050"/>
              <a:ext cx="56313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latin typeface="HelveticaNeueLT Std" panose="020B0604020202020204" pitchFamily="34" charset="77"/>
                </a:rPr>
                <a:t>4M</a:t>
              </a:r>
              <a:endParaRPr lang="es-ES" dirty="0"/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17702773-A4C8-919C-6F66-20026C018F55}"/>
              </a:ext>
            </a:extLst>
          </p:cNvPr>
          <p:cNvGrpSpPr/>
          <p:nvPr/>
        </p:nvGrpSpPr>
        <p:grpSpPr>
          <a:xfrm>
            <a:off x="6075688" y="2646689"/>
            <a:ext cx="563138" cy="563138"/>
            <a:chOff x="6075688" y="2646689"/>
            <a:chExt cx="563138" cy="563138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49C45A9D-544E-887B-C633-1B72315CBB7E}"/>
                </a:ext>
              </a:extLst>
            </p:cNvPr>
            <p:cNvSpPr/>
            <p:nvPr/>
          </p:nvSpPr>
          <p:spPr>
            <a:xfrm>
              <a:off x="6075688" y="2646689"/>
              <a:ext cx="563138" cy="563138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5151BEB5-304C-D976-A1B8-BD8FBF9E5F8F}"/>
                </a:ext>
              </a:extLst>
            </p:cNvPr>
            <p:cNvSpPr txBox="1"/>
            <p:nvPr/>
          </p:nvSpPr>
          <p:spPr>
            <a:xfrm>
              <a:off x="6075688" y="2755936"/>
              <a:ext cx="56313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latin typeface="HelveticaNeueLT Std" panose="020B0604020202020204" pitchFamily="34" charset="77"/>
                </a:rPr>
                <a:t>4M</a:t>
              </a:r>
              <a:endParaRPr lang="es-ES" dirty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0B51299-CF23-6B23-858A-CA99F4BA4B97}"/>
              </a:ext>
            </a:extLst>
          </p:cNvPr>
          <p:cNvGrpSpPr/>
          <p:nvPr/>
        </p:nvGrpSpPr>
        <p:grpSpPr>
          <a:xfrm>
            <a:off x="5898993" y="4263382"/>
            <a:ext cx="563138" cy="446315"/>
            <a:chOff x="5898993" y="4263382"/>
            <a:chExt cx="563138" cy="446315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0E42B688-5BA3-2C85-6C99-A1D015C17401}"/>
                </a:ext>
              </a:extLst>
            </p:cNvPr>
            <p:cNvSpPr/>
            <p:nvPr/>
          </p:nvSpPr>
          <p:spPr>
            <a:xfrm>
              <a:off x="5968291" y="4263382"/>
              <a:ext cx="446315" cy="446315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AB152C69-451C-8C3D-AC6A-62AA8C344AFB}"/>
                </a:ext>
              </a:extLst>
            </p:cNvPr>
            <p:cNvSpPr txBox="1"/>
            <p:nvPr/>
          </p:nvSpPr>
          <p:spPr>
            <a:xfrm>
              <a:off x="5898993" y="4323479"/>
              <a:ext cx="56313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latin typeface="HelveticaNeueLT Std" panose="020B0604020202020204" pitchFamily="34" charset="77"/>
                </a:rPr>
                <a:t>1M</a:t>
              </a:r>
              <a:endParaRPr lang="es-ES" sz="1600" dirty="0"/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9BCE1EA7-F453-F198-E6B7-0F4C05B95305}"/>
              </a:ext>
            </a:extLst>
          </p:cNvPr>
          <p:cNvGrpSpPr/>
          <p:nvPr/>
        </p:nvGrpSpPr>
        <p:grpSpPr>
          <a:xfrm>
            <a:off x="3592284" y="4337327"/>
            <a:ext cx="1042508" cy="1034144"/>
            <a:chOff x="3592284" y="4337327"/>
            <a:chExt cx="1042508" cy="1034144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BB8DCE9-9D03-8DAC-8E3F-4B668CCC2E99}"/>
                </a:ext>
              </a:extLst>
            </p:cNvPr>
            <p:cNvSpPr/>
            <p:nvPr/>
          </p:nvSpPr>
          <p:spPr>
            <a:xfrm>
              <a:off x="3600648" y="4337327"/>
              <a:ext cx="1034144" cy="1034144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982E1249-1A3C-AC59-B632-1ED257EF3113}"/>
                </a:ext>
              </a:extLst>
            </p:cNvPr>
            <p:cNvSpPr txBox="1"/>
            <p:nvPr/>
          </p:nvSpPr>
          <p:spPr>
            <a:xfrm>
              <a:off x="3592284" y="4577400"/>
              <a:ext cx="1034144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000" b="1" dirty="0">
                  <a:latin typeface="HelveticaNeueLT Std" panose="020B0604020202020204" pitchFamily="34" charset="77"/>
                </a:rPr>
                <a:t>10M</a:t>
              </a:r>
              <a:endParaRPr lang="es-ES" sz="3000" dirty="0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F3B8150B-2F50-8762-E5F3-6AE80B8A4847}"/>
              </a:ext>
            </a:extLst>
          </p:cNvPr>
          <p:cNvGrpSpPr/>
          <p:nvPr/>
        </p:nvGrpSpPr>
        <p:grpSpPr>
          <a:xfrm>
            <a:off x="8599717" y="3925925"/>
            <a:ext cx="1121228" cy="1121228"/>
            <a:chOff x="8599717" y="3925925"/>
            <a:chExt cx="1121228" cy="1121228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57C50793-4203-D4F5-DFB6-C291EE621546}"/>
                </a:ext>
              </a:extLst>
            </p:cNvPr>
            <p:cNvSpPr/>
            <p:nvPr/>
          </p:nvSpPr>
          <p:spPr>
            <a:xfrm>
              <a:off x="8599717" y="3925925"/>
              <a:ext cx="1121228" cy="1121228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E4607166-8AF6-3715-BE93-F9F4F9415296}"/>
                </a:ext>
              </a:extLst>
            </p:cNvPr>
            <p:cNvSpPr txBox="1"/>
            <p:nvPr/>
          </p:nvSpPr>
          <p:spPr>
            <a:xfrm>
              <a:off x="8632558" y="4194152"/>
              <a:ext cx="105554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latin typeface="HelveticaNeueLT Std" panose="020B0604020202020204" pitchFamily="34" charset="77"/>
                </a:rPr>
                <a:t>15M</a:t>
              </a:r>
              <a:endParaRPr lang="es-ES" sz="3200" dirty="0"/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A4A1FF62-0B1C-66AE-0C3B-883AAB3A93CF}"/>
              </a:ext>
            </a:extLst>
          </p:cNvPr>
          <p:cNvGrpSpPr/>
          <p:nvPr/>
        </p:nvGrpSpPr>
        <p:grpSpPr>
          <a:xfrm>
            <a:off x="5083815" y="2837530"/>
            <a:ext cx="884476" cy="846167"/>
            <a:chOff x="5083815" y="2837530"/>
            <a:chExt cx="884476" cy="846167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5DE0044-50D9-3D69-B10C-116C0D882965}"/>
                </a:ext>
              </a:extLst>
            </p:cNvPr>
            <p:cNvSpPr/>
            <p:nvPr/>
          </p:nvSpPr>
          <p:spPr>
            <a:xfrm>
              <a:off x="5102970" y="2837530"/>
              <a:ext cx="846167" cy="846167"/>
            </a:xfrm>
            <a:prstGeom prst="ellipse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71FE7B61-84EA-8CC9-677F-46BB11266774}"/>
                </a:ext>
              </a:extLst>
            </p:cNvPr>
            <p:cNvSpPr txBox="1"/>
            <p:nvPr/>
          </p:nvSpPr>
          <p:spPr>
            <a:xfrm>
              <a:off x="5083815" y="2999003"/>
              <a:ext cx="8844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latin typeface="HelveticaNeueLT Std" panose="020B0604020202020204" pitchFamily="34" charset="77"/>
                </a:rPr>
                <a:t>6M</a:t>
              </a:r>
              <a:endParaRPr lang="es-E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12906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444440F8-ECAA-20FC-0C22-B96A648E62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71549" y="962943"/>
            <a:ext cx="11220447" cy="5895056"/>
          </a:xfrm>
          <a:prstGeom prst="rect">
            <a:avLst/>
          </a:prstGeom>
        </p:spPr>
      </p:pic>
      <p:sp>
        <p:nvSpPr>
          <p:cNvPr id="5" name="Текст 14">
            <a:extLst>
              <a:ext uri="{FF2B5EF4-FFF2-40B4-BE49-F238E27FC236}">
                <a16:creationId xmlns:a16="http://schemas.microsoft.com/office/drawing/2014/main" id="{59E7C502-6928-7C7E-2603-B0D75C935839}"/>
              </a:ext>
            </a:extLst>
          </p:cNvPr>
          <p:cNvSpPr txBox="1">
            <a:spLocks/>
          </p:cNvSpPr>
          <p:nvPr/>
        </p:nvSpPr>
        <p:spPr>
          <a:xfrm>
            <a:off x="1943941" y="5002224"/>
            <a:ext cx="2248945" cy="1444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latin typeface="HelveticaNeueLT Std" panose="020B0604020202020204" pitchFamily="34" charset="77"/>
              </a:rPr>
              <a:t>Texto</a:t>
            </a:r>
            <a:r>
              <a:rPr lang="en-US" sz="1400" dirty="0">
                <a:latin typeface="HelveticaNeueLT Std" panose="020B0604020202020204" pitchFamily="34" charset="77"/>
              </a:rPr>
              <a:t> regular 14 </a:t>
            </a:r>
            <a:r>
              <a:rPr lang="en-US" sz="1400" dirty="0" err="1">
                <a:latin typeface="HelveticaNeueLT Std" panose="020B0604020202020204" pitchFamily="34" charset="77"/>
              </a:rPr>
              <a:t>pt</a:t>
            </a:r>
            <a:r>
              <a:rPr lang="en-US" sz="1400" dirty="0">
                <a:latin typeface="HelveticaNeueLT Std" panose="020B0604020202020204" pitchFamily="34" charset="77"/>
              </a:rPr>
              <a:t> 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ut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acesectem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qui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dero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eos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nobitatus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iusdanda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paruptaspe</a:t>
            </a:r>
            <a:r>
              <a:rPr lang="es-ES" sz="1400" dirty="0">
                <a:latin typeface="HelveticaNeueLT Std" panose="020B0604020202020204" pitchFamily="34" charset="77"/>
              </a:rPr>
              <a:t>.</a:t>
            </a:r>
            <a:endParaRPr lang="en-US" sz="1400" dirty="0">
              <a:latin typeface="HelveticaNeueLT Std" panose="020B0604020202020204" pitchFamily="34" charset="77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ED4F98F-40A4-50A5-B662-B157C4C74AFE}"/>
              </a:ext>
            </a:extLst>
          </p:cNvPr>
          <p:cNvGrpSpPr/>
          <p:nvPr/>
        </p:nvGrpSpPr>
        <p:grpSpPr>
          <a:xfrm>
            <a:off x="1962193" y="2372410"/>
            <a:ext cx="2359580" cy="2359580"/>
            <a:chOff x="1235392" y="2481390"/>
            <a:chExt cx="2744220" cy="2744220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04FBB20D-0FA9-2506-6B89-CE8D2FE67B4D}"/>
                </a:ext>
              </a:extLst>
            </p:cNvPr>
            <p:cNvSpPr/>
            <p:nvPr/>
          </p:nvSpPr>
          <p:spPr>
            <a:xfrm>
              <a:off x="1235392" y="2481390"/>
              <a:ext cx="2744220" cy="274422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5B78D7AA-7FAB-3964-5B0D-860ED8DA1CC5}"/>
                </a:ext>
              </a:extLst>
            </p:cNvPr>
            <p:cNvSpPr txBox="1"/>
            <p:nvPr/>
          </p:nvSpPr>
          <p:spPr>
            <a:xfrm>
              <a:off x="1286006" y="3169235"/>
              <a:ext cx="2642991" cy="1270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65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3,8M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F0F9A92E-B858-1AA9-6A69-96DF8D83E4B0}"/>
              </a:ext>
            </a:extLst>
          </p:cNvPr>
          <p:cNvGrpSpPr/>
          <p:nvPr/>
        </p:nvGrpSpPr>
        <p:grpSpPr>
          <a:xfrm>
            <a:off x="5362256" y="2372410"/>
            <a:ext cx="2359580" cy="2359580"/>
            <a:chOff x="4723891" y="2481390"/>
            <a:chExt cx="2744220" cy="2744220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E1ED9FDB-5758-085D-B1FC-8B8B3B9A1A63}"/>
                </a:ext>
              </a:extLst>
            </p:cNvPr>
            <p:cNvSpPr/>
            <p:nvPr/>
          </p:nvSpPr>
          <p:spPr>
            <a:xfrm>
              <a:off x="4723891" y="2481390"/>
              <a:ext cx="2744220" cy="274422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D0E484FB-A929-0362-574B-1C7D141205C2}"/>
                </a:ext>
              </a:extLst>
            </p:cNvPr>
            <p:cNvSpPr txBox="1"/>
            <p:nvPr/>
          </p:nvSpPr>
          <p:spPr>
            <a:xfrm>
              <a:off x="4774505" y="3169235"/>
              <a:ext cx="264299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65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12%</a:t>
              </a: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B057696E-FEBC-94D8-0F0C-5E9A6A51B2E3}"/>
              </a:ext>
            </a:extLst>
          </p:cNvPr>
          <p:cNvGrpSpPr/>
          <p:nvPr/>
        </p:nvGrpSpPr>
        <p:grpSpPr>
          <a:xfrm>
            <a:off x="8750633" y="2372410"/>
            <a:ext cx="2359580" cy="2359580"/>
            <a:chOff x="8212389" y="2481390"/>
            <a:chExt cx="2744220" cy="2744220"/>
          </a:xfrm>
        </p:grpSpPr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4F0A42E8-608E-0D9E-8A90-324026406CC6}"/>
                </a:ext>
              </a:extLst>
            </p:cNvPr>
            <p:cNvSpPr/>
            <p:nvPr/>
          </p:nvSpPr>
          <p:spPr>
            <a:xfrm>
              <a:off x="8212389" y="2481390"/>
              <a:ext cx="2744220" cy="27442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EA6D6206-DEBD-DCDD-E4E8-7D3CB7D7B22F}"/>
                </a:ext>
              </a:extLst>
            </p:cNvPr>
            <p:cNvSpPr txBox="1"/>
            <p:nvPr/>
          </p:nvSpPr>
          <p:spPr>
            <a:xfrm>
              <a:off x="8263003" y="3169235"/>
              <a:ext cx="2642991" cy="12707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6500" dirty="0">
                  <a:solidFill>
                    <a:schemeClr val="bg1"/>
                  </a:solidFill>
                  <a:latin typeface="HelveticaNeueLT Std Lt" panose="020B0403020202020204" pitchFamily="34" charset="77"/>
                </a:rPr>
                <a:t>3,8M</a:t>
              </a: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3C0152A-FA39-6E9A-01DD-D8A6178DC973}"/>
              </a:ext>
            </a:extLst>
          </p:cNvPr>
          <p:cNvSpPr txBox="1"/>
          <p:nvPr/>
        </p:nvSpPr>
        <p:spPr>
          <a:xfrm>
            <a:off x="3510617" y="1371612"/>
            <a:ext cx="605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75 bold 24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3A3D11BF-59A8-4AE5-2B12-50F8F8C6FEC0}"/>
              </a:ext>
            </a:extLst>
          </p:cNvPr>
          <p:cNvSpPr txBox="1">
            <a:spLocks/>
          </p:cNvSpPr>
          <p:nvPr/>
        </p:nvSpPr>
        <p:spPr>
          <a:xfrm>
            <a:off x="5419906" y="5002224"/>
            <a:ext cx="2248945" cy="1444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latin typeface="HelveticaNeueLT Std" panose="020B0604020202020204" pitchFamily="34" charset="77"/>
              </a:rPr>
              <a:t>Texto</a:t>
            </a:r>
            <a:r>
              <a:rPr lang="en-US" sz="1400" dirty="0">
                <a:latin typeface="HelveticaNeueLT Std" panose="020B0604020202020204" pitchFamily="34" charset="77"/>
              </a:rPr>
              <a:t> regular 14 </a:t>
            </a:r>
            <a:r>
              <a:rPr lang="en-US" sz="1400" dirty="0" err="1">
                <a:latin typeface="HelveticaNeueLT Std" panose="020B0604020202020204" pitchFamily="34" charset="77"/>
              </a:rPr>
              <a:t>pt</a:t>
            </a:r>
            <a:r>
              <a:rPr lang="en-US" sz="1400" dirty="0">
                <a:latin typeface="HelveticaNeueLT Std" panose="020B0604020202020204" pitchFamily="34" charset="77"/>
              </a:rPr>
              <a:t> 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ut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acesectem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qui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dero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eos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nobitatus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iusdanda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paruptaspe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et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ipsandae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.</a:t>
            </a:r>
            <a:endParaRPr lang="en-US" sz="1400" dirty="0">
              <a:latin typeface="HelveticaNeueLT Std" panose="020B0604020202020204" pitchFamily="34" charset="77"/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5BA00414-DDDE-35E5-3E3A-BA84136133B6}"/>
              </a:ext>
            </a:extLst>
          </p:cNvPr>
          <p:cNvSpPr txBox="1">
            <a:spLocks/>
          </p:cNvSpPr>
          <p:nvPr/>
        </p:nvSpPr>
        <p:spPr>
          <a:xfrm>
            <a:off x="8808789" y="5002224"/>
            <a:ext cx="2248945" cy="1444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400" dirty="0" err="1">
                <a:latin typeface="HelveticaNeueLT Std" panose="020B0604020202020204" pitchFamily="34" charset="77"/>
              </a:rPr>
              <a:t>Texto</a:t>
            </a:r>
            <a:r>
              <a:rPr lang="en-US" sz="1400" dirty="0">
                <a:latin typeface="HelveticaNeueLT Std" panose="020B0604020202020204" pitchFamily="34" charset="77"/>
              </a:rPr>
              <a:t> regular 14 </a:t>
            </a:r>
            <a:r>
              <a:rPr lang="en-US" sz="1400" dirty="0" err="1">
                <a:latin typeface="HelveticaNeueLT Std" panose="020B0604020202020204" pitchFamily="34" charset="77"/>
              </a:rPr>
              <a:t>pt</a:t>
            </a:r>
            <a:r>
              <a:rPr lang="en-US" sz="1400" dirty="0">
                <a:latin typeface="HelveticaNeueLT Std" panose="020B0604020202020204" pitchFamily="34" charset="77"/>
              </a:rPr>
              <a:t> 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ut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acesectem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qui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dero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eos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nobitatus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iusdanda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paruptaspe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et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ipsandae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 sed </a:t>
            </a:r>
            <a:r>
              <a:rPr lang="es-ES" sz="1400" dirty="0" err="1">
                <a:effectLst/>
                <a:latin typeface="HelveticaNeueLT Std" panose="020B0604020202020204" pitchFamily="34" charset="77"/>
              </a:rPr>
              <a:t>molor</a:t>
            </a:r>
            <a:r>
              <a:rPr lang="es-ES" sz="1400" dirty="0">
                <a:effectLst/>
                <a:latin typeface="HelveticaNeueLT Std" panose="020B0604020202020204" pitchFamily="34" charset="77"/>
              </a:rPr>
              <a:t>.</a:t>
            </a:r>
            <a:endParaRPr lang="en-US" sz="1400" dirty="0">
              <a:latin typeface="HelveticaNeueLT Std" panose="020B0604020202020204" pitchFamily="34" charset="77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4DC290C-6B4B-43E3-DEFE-F63F8FC3866B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0F9C2A8-801F-5531-E626-4AE42D3D19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267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C1875574-2696-A1B0-8842-F5E8252B21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71549" y="962943"/>
            <a:ext cx="11220447" cy="5895056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6AA84B0E-2447-3198-3869-D7904BEAA007}"/>
              </a:ext>
            </a:extLst>
          </p:cNvPr>
          <p:cNvGrpSpPr/>
          <p:nvPr/>
        </p:nvGrpSpPr>
        <p:grpSpPr>
          <a:xfrm>
            <a:off x="8514266" y="2227654"/>
            <a:ext cx="809715" cy="2964901"/>
            <a:chOff x="8514266" y="2227654"/>
            <a:chExt cx="809715" cy="2964901"/>
          </a:xfrm>
        </p:grpSpPr>
        <p:sp>
          <p:nvSpPr>
            <p:cNvPr id="104" name="Прямоугольник 72">
              <a:extLst>
                <a:ext uri="{FF2B5EF4-FFF2-40B4-BE49-F238E27FC236}">
                  <a16:creationId xmlns:a16="http://schemas.microsoft.com/office/drawing/2014/main" id="{054CFCE0-2AE3-5757-BCC0-306716975A96}"/>
                </a:ext>
              </a:extLst>
            </p:cNvPr>
            <p:cNvSpPr/>
            <p:nvPr/>
          </p:nvSpPr>
          <p:spPr>
            <a:xfrm>
              <a:off x="8514266" y="2227654"/>
              <a:ext cx="809715" cy="296490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/>
            </a:p>
          </p:txBody>
        </p:sp>
        <p:sp>
          <p:nvSpPr>
            <p:cNvPr id="105" name="Прямоугольник 73">
              <a:extLst>
                <a:ext uri="{FF2B5EF4-FFF2-40B4-BE49-F238E27FC236}">
                  <a16:creationId xmlns:a16="http://schemas.microsoft.com/office/drawing/2014/main" id="{948545A9-71FC-972E-EADA-4308239147C9}"/>
                </a:ext>
              </a:extLst>
            </p:cNvPr>
            <p:cNvSpPr/>
            <p:nvPr/>
          </p:nvSpPr>
          <p:spPr>
            <a:xfrm>
              <a:off x="8535375" y="2359716"/>
              <a:ext cx="767496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0EDAEA96-27BE-EB57-ECB8-0843A86A7C4C}"/>
              </a:ext>
            </a:extLst>
          </p:cNvPr>
          <p:cNvGrpSpPr/>
          <p:nvPr/>
        </p:nvGrpSpPr>
        <p:grpSpPr>
          <a:xfrm>
            <a:off x="7102708" y="2781007"/>
            <a:ext cx="809715" cy="2411542"/>
            <a:chOff x="7102708" y="2781007"/>
            <a:chExt cx="809715" cy="2411542"/>
          </a:xfrm>
        </p:grpSpPr>
        <p:sp>
          <p:nvSpPr>
            <p:cNvPr id="110" name="Прямоугольник 78">
              <a:extLst>
                <a:ext uri="{FF2B5EF4-FFF2-40B4-BE49-F238E27FC236}">
                  <a16:creationId xmlns:a16="http://schemas.microsoft.com/office/drawing/2014/main" id="{3A2510A4-0753-AD0C-4BD3-4BC14E347DB5}"/>
                </a:ext>
              </a:extLst>
            </p:cNvPr>
            <p:cNvSpPr/>
            <p:nvPr/>
          </p:nvSpPr>
          <p:spPr>
            <a:xfrm rot="10800000">
              <a:off x="7102708" y="2781007"/>
              <a:ext cx="809715" cy="24115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/>
            </a:p>
          </p:txBody>
        </p:sp>
        <p:sp>
          <p:nvSpPr>
            <p:cNvPr id="119" name="Прямоугольник 73">
              <a:extLst>
                <a:ext uri="{FF2B5EF4-FFF2-40B4-BE49-F238E27FC236}">
                  <a16:creationId xmlns:a16="http://schemas.microsoft.com/office/drawing/2014/main" id="{1E5D9E0E-5532-37EB-F300-1582D3B3F332}"/>
                </a:ext>
              </a:extLst>
            </p:cNvPr>
            <p:cNvSpPr/>
            <p:nvPr/>
          </p:nvSpPr>
          <p:spPr>
            <a:xfrm>
              <a:off x="7160954" y="2979639"/>
              <a:ext cx="693223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A9643725-7A0D-9E9B-6709-654B70008314}"/>
              </a:ext>
            </a:extLst>
          </p:cNvPr>
          <p:cNvGrpSpPr/>
          <p:nvPr/>
        </p:nvGrpSpPr>
        <p:grpSpPr>
          <a:xfrm>
            <a:off x="5690004" y="3176261"/>
            <a:ext cx="809715" cy="2016289"/>
            <a:chOff x="5690004" y="3176261"/>
            <a:chExt cx="809715" cy="2016289"/>
          </a:xfrm>
        </p:grpSpPr>
        <p:sp>
          <p:nvSpPr>
            <p:cNvPr id="113" name="Прямоугольник 81">
              <a:extLst>
                <a:ext uri="{FF2B5EF4-FFF2-40B4-BE49-F238E27FC236}">
                  <a16:creationId xmlns:a16="http://schemas.microsoft.com/office/drawing/2014/main" id="{5FBDB216-2701-2211-A1E0-1A5B11DD819F}"/>
                </a:ext>
              </a:extLst>
            </p:cNvPr>
            <p:cNvSpPr/>
            <p:nvPr/>
          </p:nvSpPr>
          <p:spPr>
            <a:xfrm rot="10800000">
              <a:off x="5690004" y="3176261"/>
              <a:ext cx="809715" cy="201628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/>
            </a:p>
          </p:txBody>
        </p:sp>
        <p:sp>
          <p:nvSpPr>
            <p:cNvPr id="120" name="Прямоугольник 73">
              <a:extLst>
                <a:ext uri="{FF2B5EF4-FFF2-40B4-BE49-F238E27FC236}">
                  <a16:creationId xmlns:a16="http://schemas.microsoft.com/office/drawing/2014/main" id="{04066D7B-116D-0CE3-7EC7-BCA3BD88A8BB}"/>
                </a:ext>
              </a:extLst>
            </p:cNvPr>
            <p:cNvSpPr/>
            <p:nvPr/>
          </p:nvSpPr>
          <p:spPr>
            <a:xfrm>
              <a:off x="5692173" y="3356453"/>
              <a:ext cx="805376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53B7A45-D9CA-C910-DC13-8B4610A31B1B}"/>
              </a:ext>
            </a:extLst>
          </p:cNvPr>
          <p:cNvGrpSpPr/>
          <p:nvPr/>
        </p:nvGrpSpPr>
        <p:grpSpPr>
          <a:xfrm>
            <a:off x="4279587" y="3545161"/>
            <a:ext cx="809715" cy="1647391"/>
            <a:chOff x="4279587" y="3545161"/>
            <a:chExt cx="809715" cy="1647391"/>
          </a:xfrm>
        </p:grpSpPr>
        <p:sp>
          <p:nvSpPr>
            <p:cNvPr id="107" name="Прямоугольник 75">
              <a:extLst>
                <a:ext uri="{FF2B5EF4-FFF2-40B4-BE49-F238E27FC236}">
                  <a16:creationId xmlns:a16="http://schemas.microsoft.com/office/drawing/2014/main" id="{C1461325-7F7A-6BD0-19B4-51AAD1F454CB}"/>
                </a:ext>
              </a:extLst>
            </p:cNvPr>
            <p:cNvSpPr/>
            <p:nvPr/>
          </p:nvSpPr>
          <p:spPr>
            <a:xfrm rot="10800000">
              <a:off x="4279587" y="3545161"/>
              <a:ext cx="809715" cy="1647391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/>
            </a:p>
          </p:txBody>
        </p:sp>
        <p:sp>
          <p:nvSpPr>
            <p:cNvPr id="121" name="Прямоугольник 73">
              <a:extLst>
                <a:ext uri="{FF2B5EF4-FFF2-40B4-BE49-F238E27FC236}">
                  <a16:creationId xmlns:a16="http://schemas.microsoft.com/office/drawing/2014/main" id="{31929469-5FC2-A61D-816B-E1014A1CAFE7}"/>
                </a:ext>
              </a:extLst>
            </p:cNvPr>
            <p:cNvSpPr/>
            <p:nvPr/>
          </p:nvSpPr>
          <p:spPr>
            <a:xfrm>
              <a:off x="4284667" y="3708956"/>
              <a:ext cx="799546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8DCBC406-00E3-FF1A-6136-EADEDE6079C4}"/>
              </a:ext>
            </a:extLst>
          </p:cNvPr>
          <p:cNvGrpSpPr/>
          <p:nvPr/>
        </p:nvGrpSpPr>
        <p:grpSpPr>
          <a:xfrm>
            <a:off x="2868027" y="4309319"/>
            <a:ext cx="809715" cy="883236"/>
            <a:chOff x="2868027" y="4309319"/>
            <a:chExt cx="809715" cy="883236"/>
          </a:xfrm>
        </p:grpSpPr>
        <p:sp>
          <p:nvSpPr>
            <p:cNvPr id="115" name="Прямоугольник 83">
              <a:extLst>
                <a:ext uri="{FF2B5EF4-FFF2-40B4-BE49-F238E27FC236}">
                  <a16:creationId xmlns:a16="http://schemas.microsoft.com/office/drawing/2014/main" id="{35BCC60A-8EA7-641B-94BB-B213239B8306}"/>
                </a:ext>
              </a:extLst>
            </p:cNvPr>
            <p:cNvSpPr/>
            <p:nvPr/>
          </p:nvSpPr>
          <p:spPr>
            <a:xfrm rot="10800000">
              <a:off x="2868027" y="4309319"/>
              <a:ext cx="809715" cy="88323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000" dirty="0">
                <a:solidFill>
                  <a:schemeClr val="bg1"/>
                </a:solidFill>
              </a:endParaRPr>
            </a:p>
          </p:txBody>
        </p:sp>
        <p:sp>
          <p:nvSpPr>
            <p:cNvPr id="122" name="Прямоугольник 73">
              <a:extLst>
                <a:ext uri="{FF2B5EF4-FFF2-40B4-BE49-F238E27FC236}">
                  <a16:creationId xmlns:a16="http://schemas.microsoft.com/office/drawing/2014/main" id="{54668134-C90E-9D48-748B-7904E0D69BF4}"/>
                </a:ext>
              </a:extLst>
            </p:cNvPr>
            <p:cNvSpPr/>
            <p:nvPr/>
          </p:nvSpPr>
          <p:spPr>
            <a:xfrm>
              <a:off x="2875665" y="4450430"/>
              <a:ext cx="794438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13.25 </a:t>
              </a:r>
            </a:p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HelveticaNeueLT Std" panose="020B0604020202020204" pitchFamily="34" charset="77"/>
                  <a:ea typeface="Tahoma" panose="020B0604030504040204" pitchFamily="34" charset="0"/>
                  <a:cs typeface="Tahoma" panose="020B0604030504040204" pitchFamily="34" charset="0"/>
                </a:rPr>
                <a:t>M€</a:t>
              </a:r>
              <a:endParaRPr lang="ru-RU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:a16="http://schemas.microsoft.com/office/drawing/2014/main" id="{C4DF6761-879A-0772-2C9E-6FAE62605D5D}"/>
              </a:ext>
            </a:extLst>
          </p:cNvPr>
          <p:cNvSpPr/>
          <p:nvPr/>
        </p:nvSpPr>
        <p:spPr>
          <a:xfrm>
            <a:off x="1" y="5188743"/>
            <a:ext cx="12192000" cy="16809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4" name="Прямоугольник 82">
            <a:extLst>
              <a:ext uri="{FF2B5EF4-FFF2-40B4-BE49-F238E27FC236}">
                <a16:creationId xmlns:a16="http://schemas.microsoft.com/office/drawing/2014/main" id="{05952AB5-7681-7C89-933A-3C1EFC182035}"/>
              </a:ext>
            </a:extLst>
          </p:cNvPr>
          <p:cNvSpPr/>
          <p:nvPr/>
        </p:nvSpPr>
        <p:spPr>
          <a:xfrm>
            <a:off x="2785745" y="5387040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7A22793F-1B63-9219-0069-2249CBE6F22B}"/>
              </a:ext>
            </a:extLst>
          </p:cNvPr>
          <p:cNvSpPr txBox="1"/>
          <p:nvPr/>
        </p:nvSpPr>
        <p:spPr>
          <a:xfrm>
            <a:off x="3069565" y="1326277"/>
            <a:ext cx="605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75 bold 24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sp>
        <p:nvSpPr>
          <p:cNvPr id="106" name="Прямоугольник 74">
            <a:extLst>
              <a:ext uri="{FF2B5EF4-FFF2-40B4-BE49-F238E27FC236}">
                <a16:creationId xmlns:a16="http://schemas.microsoft.com/office/drawing/2014/main" id="{120D9A77-3062-3AF8-A92C-709B2C72CC4B}"/>
              </a:ext>
            </a:extLst>
          </p:cNvPr>
          <p:cNvSpPr/>
          <p:nvPr/>
        </p:nvSpPr>
        <p:spPr>
          <a:xfrm>
            <a:off x="4197305" y="5387044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" name="Прямоугольник 80">
            <a:extLst>
              <a:ext uri="{FF2B5EF4-FFF2-40B4-BE49-F238E27FC236}">
                <a16:creationId xmlns:a16="http://schemas.microsoft.com/office/drawing/2014/main" id="{F07E3C9D-6A24-DAC8-ABC6-73B809C27321}"/>
              </a:ext>
            </a:extLst>
          </p:cNvPr>
          <p:cNvSpPr/>
          <p:nvPr/>
        </p:nvSpPr>
        <p:spPr>
          <a:xfrm>
            <a:off x="5608865" y="5387044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9" name="Прямоугольник 77">
            <a:extLst>
              <a:ext uri="{FF2B5EF4-FFF2-40B4-BE49-F238E27FC236}">
                <a16:creationId xmlns:a16="http://schemas.microsoft.com/office/drawing/2014/main" id="{4097CBA5-A67B-4077-70DF-AB556823A15C}"/>
              </a:ext>
            </a:extLst>
          </p:cNvPr>
          <p:cNvSpPr/>
          <p:nvPr/>
        </p:nvSpPr>
        <p:spPr>
          <a:xfrm>
            <a:off x="7020426" y="5387043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" name="Прямоугольник 71">
            <a:extLst>
              <a:ext uri="{FF2B5EF4-FFF2-40B4-BE49-F238E27FC236}">
                <a16:creationId xmlns:a16="http://schemas.microsoft.com/office/drawing/2014/main" id="{CB10A1D2-C630-34CD-C606-F9D27D6909A6}"/>
              </a:ext>
            </a:extLst>
          </p:cNvPr>
          <p:cNvSpPr/>
          <p:nvPr/>
        </p:nvSpPr>
        <p:spPr>
          <a:xfrm>
            <a:off x="8431984" y="5387044"/>
            <a:ext cx="974270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400" dirty="0">
                <a:latin typeface="HelveticaNeueLT Std" panose="020B060402020202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2" name="Прямая соединительная линия 70">
            <a:extLst>
              <a:ext uri="{FF2B5EF4-FFF2-40B4-BE49-F238E27FC236}">
                <a16:creationId xmlns:a16="http://schemas.microsoft.com/office/drawing/2014/main" id="{5557519B-0CDE-9F7C-BECE-C161B3573243}"/>
              </a:ext>
            </a:extLst>
          </p:cNvPr>
          <p:cNvCxnSpPr>
            <a:cxnSpLocks/>
          </p:cNvCxnSpPr>
          <p:nvPr/>
        </p:nvCxnSpPr>
        <p:spPr>
          <a:xfrm>
            <a:off x="2629623" y="5190649"/>
            <a:ext cx="6968496" cy="0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>
            <a:extLst>
              <a:ext uri="{FF2B5EF4-FFF2-40B4-BE49-F238E27FC236}">
                <a16:creationId xmlns:a16="http://schemas.microsoft.com/office/drawing/2014/main" id="{A356492A-732E-16C1-E889-779B4A5611C1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C29D7B6-BC4D-8291-C9C4-70A58FB768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  <p:sp>
        <p:nvSpPr>
          <p:cNvPr id="7" name="Текст 14">
            <a:extLst>
              <a:ext uri="{FF2B5EF4-FFF2-40B4-BE49-F238E27FC236}">
                <a16:creationId xmlns:a16="http://schemas.microsoft.com/office/drawing/2014/main" id="{8E4A9051-E390-AC84-26C6-6EB6F80A94FD}"/>
              </a:ext>
            </a:extLst>
          </p:cNvPr>
          <p:cNvSpPr txBox="1">
            <a:spLocks/>
          </p:cNvSpPr>
          <p:nvPr/>
        </p:nvSpPr>
        <p:spPr>
          <a:xfrm>
            <a:off x="2853096" y="5978500"/>
            <a:ext cx="6470885" cy="8248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16 pt. Lorem Ipsum has been the industry's standard dummy text ever since the 1500s.</a:t>
            </a:r>
          </a:p>
        </p:txBody>
      </p:sp>
    </p:spTree>
    <p:extLst>
      <p:ext uri="{BB962C8B-B14F-4D97-AF65-F5344CB8AC3E}">
        <p14:creationId xmlns:p14="http://schemas.microsoft.com/office/powerpoint/2010/main" val="9206866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adroTexto 25">
            <a:extLst>
              <a:ext uri="{FF2B5EF4-FFF2-40B4-BE49-F238E27FC236}">
                <a16:creationId xmlns:a16="http://schemas.microsoft.com/office/drawing/2014/main" id="{167101B1-2903-C7B1-3BD7-3DDB1022B400}"/>
              </a:ext>
            </a:extLst>
          </p:cNvPr>
          <p:cNvSpPr txBox="1"/>
          <p:nvPr/>
        </p:nvSpPr>
        <p:spPr>
          <a:xfrm>
            <a:off x="971551" y="1368587"/>
            <a:ext cx="2870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Título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helve Neue 75 bold 24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pt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HelveticaNeueLT Std" panose="020B0604020202020204" pitchFamily="34" charset="77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E9674EC2-77D7-CD9A-F992-EC0C86928160}"/>
              </a:ext>
            </a:extLst>
          </p:cNvPr>
          <p:cNvSpPr/>
          <p:nvPr/>
        </p:nvSpPr>
        <p:spPr>
          <a:xfrm>
            <a:off x="0" y="-8607"/>
            <a:ext cx="971550" cy="9715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FA15D79E-481B-E8A4-3CDC-8C0F1F34AF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760" y="382232"/>
            <a:ext cx="1685652" cy="238254"/>
          </a:xfrm>
          <a:prstGeom prst="rect">
            <a:avLst/>
          </a:prstGeom>
        </p:spPr>
      </p:pic>
      <p:pic>
        <p:nvPicPr>
          <p:cNvPr id="16" name="Рисунок 109">
            <a:extLst>
              <a:ext uri="{FF2B5EF4-FFF2-40B4-BE49-F238E27FC236}">
                <a16:creationId xmlns:a16="http://schemas.microsoft.com/office/drawing/2014/main" id="{675B2305-4701-ED72-D67C-5F85235A9A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0592" y="1922070"/>
            <a:ext cx="3013859" cy="3013859"/>
          </a:xfrm>
          <a:prstGeom prst="rect">
            <a:avLst/>
          </a:prstGeom>
        </p:spPr>
      </p:pic>
      <p:pic>
        <p:nvPicPr>
          <p:cNvPr id="32" name="Рисунок 8">
            <a:extLst>
              <a:ext uri="{FF2B5EF4-FFF2-40B4-BE49-F238E27FC236}">
                <a16:creationId xmlns:a16="http://schemas.microsoft.com/office/drawing/2014/main" id="{9D55223E-8DD1-3D21-3E95-30521D086C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6599798" y="1403406"/>
            <a:ext cx="5619992" cy="4352125"/>
          </a:xfrm>
          <a:prstGeom prst="rect">
            <a:avLst/>
          </a:prstGeom>
        </p:spPr>
      </p:pic>
      <p:sp>
        <p:nvSpPr>
          <p:cNvPr id="6" name="Прямоугольник 101">
            <a:extLst>
              <a:ext uri="{FF2B5EF4-FFF2-40B4-BE49-F238E27FC236}">
                <a16:creationId xmlns:a16="http://schemas.microsoft.com/office/drawing/2014/main" id="{F121F336-F5EC-9766-4F7B-C395F3E2DFCA}"/>
              </a:ext>
            </a:extLst>
          </p:cNvPr>
          <p:cNvSpPr/>
          <p:nvPr/>
        </p:nvSpPr>
        <p:spPr>
          <a:xfrm>
            <a:off x="1078231" y="3758388"/>
            <a:ext cx="4305844" cy="3214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marL="0" algn="l" defTabSz="914400" rtl="0" eaLnBrk="1" latinLnBrk="0" hangingPunct="1"/>
            <a:endParaRPr lang="ru-RU" sz="2200" b="1" dirty="0">
              <a:solidFill>
                <a:schemeClr val="tx1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7" name="Прямоугольник 102">
            <a:extLst>
              <a:ext uri="{FF2B5EF4-FFF2-40B4-BE49-F238E27FC236}">
                <a16:creationId xmlns:a16="http://schemas.microsoft.com/office/drawing/2014/main" id="{CB0EC6B7-3888-EF3E-EA1A-C27F7FBC81C9}"/>
              </a:ext>
            </a:extLst>
          </p:cNvPr>
          <p:cNvSpPr/>
          <p:nvPr/>
        </p:nvSpPr>
        <p:spPr>
          <a:xfrm>
            <a:off x="1078231" y="3758388"/>
            <a:ext cx="1045870" cy="32146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rtlCol="0" anchor="ctr"/>
          <a:lstStyle/>
          <a:p>
            <a:r>
              <a:rPr lang="en-US" sz="1200" dirty="0" err="1">
                <a:solidFill>
                  <a:schemeClr val="bg1"/>
                </a:solidFill>
                <a:latin typeface="HelveticaNeueLT Std Med" panose="020B0604020202020204" pitchFamily="34" charset="77"/>
                <a:ea typeface="Tahoma" charset="0"/>
                <a:cs typeface="Tahoma" charset="0"/>
              </a:rPr>
              <a:t>Otros</a:t>
            </a:r>
            <a:endParaRPr lang="en-US" sz="1200" dirty="0">
              <a:solidFill>
                <a:schemeClr val="bg1"/>
              </a:solidFill>
              <a:latin typeface="HelveticaNeueLT Std Med" panose="020B0604020202020204" pitchFamily="34" charset="77"/>
              <a:ea typeface="Tahoma" charset="0"/>
              <a:cs typeface="Tahoma" charset="0"/>
            </a:endParaRPr>
          </a:p>
        </p:txBody>
      </p:sp>
      <p:sp>
        <p:nvSpPr>
          <p:cNvPr id="11" name="Прямоугольник 104">
            <a:extLst>
              <a:ext uri="{FF2B5EF4-FFF2-40B4-BE49-F238E27FC236}">
                <a16:creationId xmlns:a16="http://schemas.microsoft.com/office/drawing/2014/main" id="{9FB8B410-AEA7-EFE0-B666-A33F9E6ECD77}"/>
              </a:ext>
            </a:extLst>
          </p:cNvPr>
          <p:cNvSpPr/>
          <p:nvPr/>
        </p:nvSpPr>
        <p:spPr>
          <a:xfrm>
            <a:off x="1078231" y="4306053"/>
            <a:ext cx="4305844" cy="3214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marL="0" algn="l" defTabSz="914400" rtl="0" eaLnBrk="1" latinLnBrk="0" hangingPunct="1"/>
            <a:endParaRPr lang="ru-RU" sz="2200" b="1" dirty="0">
              <a:solidFill>
                <a:schemeClr val="tx1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12" name="Прямоугольник 105">
            <a:extLst>
              <a:ext uri="{FF2B5EF4-FFF2-40B4-BE49-F238E27FC236}">
                <a16:creationId xmlns:a16="http://schemas.microsoft.com/office/drawing/2014/main" id="{4A17A0CA-BBFA-5B4C-81E4-DC88DD3AB842}"/>
              </a:ext>
            </a:extLst>
          </p:cNvPr>
          <p:cNvSpPr/>
          <p:nvPr/>
        </p:nvSpPr>
        <p:spPr>
          <a:xfrm>
            <a:off x="1078231" y="4306053"/>
            <a:ext cx="2424792" cy="32146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rtlCol="0" anchor="ctr"/>
          <a:lstStyle/>
          <a:p>
            <a:r>
              <a:rPr lang="en-US" sz="1200" dirty="0" err="1">
                <a:solidFill>
                  <a:schemeClr val="bg1"/>
                </a:solidFill>
                <a:latin typeface="HelveticaNeueLT Std Med" panose="020B0604020202020204" pitchFamily="34" charset="77"/>
                <a:ea typeface="Tahoma" charset="0"/>
                <a:cs typeface="Tahoma" charset="0"/>
              </a:rPr>
              <a:t>Competencia</a:t>
            </a:r>
            <a:endParaRPr lang="en-US" sz="1200" dirty="0">
              <a:solidFill>
                <a:schemeClr val="bg1"/>
              </a:solidFill>
              <a:latin typeface="HelveticaNeueLT Std Med" panose="020B0604020202020204" pitchFamily="34" charset="77"/>
              <a:ea typeface="Tahoma" charset="0"/>
              <a:cs typeface="Tahoma" charset="0"/>
            </a:endParaRPr>
          </a:p>
        </p:txBody>
      </p:sp>
      <p:sp>
        <p:nvSpPr>
          <p:cNvPr id="14" name="Прямоугольник 107">
            <a:extLst>
              <a:ext uri="{FF2B5EF4-FFF2-40B4-BE49-F238E27FC236}">
                <a16:creationId xmlns:a16="http://schemas.microsoft.com/office/drawing/2014/main" id="{B194B1E9-79E7-DAD2-96A8-823C9740CDF9}"/>
              </a:ext>
            </a:extLst>
          </p:cNvPr>
          <p:cNvSpPr/>
          <p:nvPr/>
        </p:nvSpPr>
        <p:spPr>
          <a:xfrm>
            <a:off x="1078231" y="4853718"/>
            <a:ext cx="4305844" cy="3214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6000" rtlCol="0" anchor="ctr"/>
          <a:lstStyle/>
          <a:p>
            <a:pPr marL="0" algn="l" defTabSz="914400" rtl="0" eaLnBrk="1" latinLnBrk="0" hangingPunct="1"/>
            <a:endParaRPr lang="ru-RU" sz="2200" b="1" dirty="0">
              <a:solidFill>
                <a:schemeClr val="tx1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15" name="Прямоугольник 108">
            <a:extLst>
              <a:ext uri="{FF2B5EF4-FFF2-40B4-BE49-F238E27FC236}">
                <a16:creationId xmlns:a16="http://schemas.microsoft.com/office/drawing/2014/main" id="{D819A7C2-04F6-0169-A4C9-74FC5A946ADF}"/>
              </a:ext>
            </a:extLst>
          </p:cNvPr>
          <p:cNvSpPr/>
          <p:nvPr/>
        </p:nvSpPr>
        <p:spPr>
          <a:xfrm>
            <a:off x="1078231" y="4853718"/>
            <a:ext cx="3208563" cy="3214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rtlCol="0" anchor="ctr"/>
          <a:lstStyle/>
          <a:p>
            <a:r>
              <a:rPr lang="en-US" sz="1200" dirty="0" err="1">
                <a:solidFill>
                  <a:schemeClr val="bg1"/>
                </a:solidFill>
                <a:latin typeface="HelveticaNeueLT Std Med" panose="020B0604020202020204" pitchFamily="34" charset="77"/>
                <a:ea typeface="Tahoma" charset="0"/>
                <a:cs typeface="Tahoma" charset="0"/>
              </a:rPr>
              <a:t>Toskani</a:t>
            </a:r>
            <a:endParaRPr lang="en-US" sz="1200" dirty="0">
              <a:solidFill>
                <a:schemeClr val="bg1"/>
              </a:solidFill>
              <a:latin typeface="HelveticaNeueLT Std Med" panose="020B0604020202020204" pitchFamily="34" charset="77"/>
              <a:ea typeface="Tahoma" charset="0"/>
              <a:cs typeface="Tahoma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45BF9A1-2C04-DE5E-D6EB-29812296B2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8595" y="1624150"/>
            <a:ext cx="4641195" cy="3762102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03E38A4-3783-AA5F-5E62-424F1670BA7E}"/>
              </a:ext>
            </a:extLst>
          </p:cNvPr>
          <p:cNvSpPr/>
          <p:nvPr/>
        </p:nvSpPr>
        <p:spPr>
          <a:xfrm>
            <a:off x="0" y="3429000"/>
            <a:ext cx="1078231" cy="2274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9C47EE0-C861-716D-C929-0B4F25186B89}"/>
              </a:ext>
            </a:extLst>
          </p:cNvPr>
          <p:cNvSpPr txBox="1"/>
          <p:nvPr/>
        </p:nvSpPr>
        <p:spPr>
          <a:xfrm>
            <a:off x="4406905" y="3707176"/>
            <a:ext cx="8602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 dirty="0">
                <a:solidFill>
                  <a:schemeClr val="tx1"/>
                </a:solidFill>
                <a:latin typeface="HelveticaNeueLT Std" panose="020B0604020202020204" pitchFamily="34" charset="77"/>
                <a:ea typeface="Tahoma" charset="0"/>
                <a:cs typeface="Tahoma" charset="0"/>
              </a:rPr>
              <a:t>23%</a:t>
            </a:r>
            <a:endParaRPr lang="ru-RU" sz="2200" b="1" dirty="0">
              <a:solidFill>
                <a:schemeClr val="tx1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D1D2B05-029E-D854-708E-F7ED7248606D}"/>
              </a:ext>
            </a:extLst>
          </p:cNvPr>
          <p:cNvSpPr txBox="1"/>
          <p:nvPr/>
        </p:nvSpPr>
        <p:spPr>
          <a:xfrm>
            <a:off x="4406905" y="4235496"/>
            <a:ext cx="8602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 dirty="0">
                <a:solidFill>
                  <a:schemeClr val="tx1"/>
                </a:solidFill>
                <a:latin typeface="HelveticaNeueLT Std" panose="020B0604020202020204" pitchFamily="34" charset="77"/>
                <a:ea typeface="Tahoma" charset="0"/>
                <a:cs typeface="Tahoma" charset="0"/>
              </a:rPr>
              <a:t>64%</a:t>
            </a:r>
            <a:endParaRPr lang="ru-RU" sz="2200" b="1" dirty="0">
              <a:solidFill>
                <a:schemeClr val="tx1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F03E354-B714-D4AC-6B1A-4D4F03E5F72A}"/>
              </a:ext>
            </a:extLst>
          </p:cNvPr>
          <p:cNvSpPr txBox="1"/>
          <p:nvPr/>
        </p:nvSpPr>
        <p:spPr>
          <a:xfrm>
            <a:off x="4406905" y="4784136"/>
            <a:ext cx="8602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 dirty="0">
                <a:solidFill>
                  <a:schemeClr val="tx1"/>
                </a:solidFill>
                <a:latin typeface="HelveticaNeueLT Std" panose="020B0604020202020204" pitchFamily="34" charset="77"/>
                <a:ea typeface="Tahoma" charset="0"/>
                <a:cs typeface="Tahoma" charset="0"/>
              </a:rPr>
              <a:t>80%</a:t>
            </a:r>
            <a:endParaRPr lang="ru-RU" sz="2200" b="1" dirty="0">
              <a:solidFill>
                <a:schemeClr val="tx1"/>
              </a:solidFill>
              <a:latin typeface="Tahoma" charset="0"/>
              <a:ea typeface="Tahoma" charset="0"/>
              <a:cs typeface="Tahoma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57581C-4A70-BCF0-8796-E9478213E762}"/>
              </a:ext>
            </a:extLst>
          </p:cNvPr>
          <p:cNvSpPr txBox="1">
            <a:spLocks/>
          </p:cNvSpPr>
          <p:nvPr/>
        </p:nvSpPr>
        <p:spPr>
          <a:xfrm>
            <a:off x="971550" y="2368437"/>
            <a:ext cx="5124450" cy="1241306"/>
          </a:xfrm>
          <a:prstGeom prst="rect">
            <a:avLst/>
          </a:prstGeom>
        </p:spPr>
        <p:txBody>
          <a:bodyPr/>
          <a:lstStyle>
            <a:lvl1pPr marL="914492" indent="-914492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5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81398" indent="-762077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75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8305" indent="-609660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67626" indent="-609660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3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86948" indent="-609660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53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706271" indent="-609660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25593" indent="-609660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44913" indent="-609660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64236" indent="-609660" algn="l" defTabSz="243864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3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2400"/>
              </a:spcBef>
              <a:buNone/>
            </a:pPr>
            <a:r>
              <a:rPr 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Helv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NeueLT Std" panose="020B0604020202020204" pitchFamily="34" charset="77"/>
              </a:rPr>
              <a:t> Neue 55 Roman 14 pt. </a:t>
            </a:r>
            <a:r>
              <a:rPr lang="en" sz="1400" dirty="0">
                <a:latin typeface="HelveticaNeueLT Std" panose="020B0604020202020204" pitchFamily="34" charset="77"/>
                <a:ea typeface="Tahoma" charset="0"/>
                <a:cs typeface="Tahoma" charset="0"/>
              </a:rPr>
              <a:t>Social media is </a:t>
            </a:r>
            <a:r>
              <a:rPr lang="en-US" sz="1400" dirty="0">
                <a:latin typeface="HelveticaNeueLT Std" panose="020B0604020202020204" pitchFamily="34" charset="77"/>
                <a:ea typeface="Tahoma" charset="0"/>
                <a:cs typeface="Tahoma" charset="0"/>
              </a:rPr>
              <a:t>Lorem Ipsum the printing and typesetting industry Lorem Ipsum has been the industry's standard dummy text </a:t>
            </a:r>
            <a:r>
              <a:rPr lang="en" sz="1400" dirty="0">
                <a:latin typeface="HelveticaNeueLT Std" panose="020B0604020202020204" pitchFamily="34" charset="77"/>
                <a:ea typeface="Tahoma" charset="0"/>
                <a:cs typeface="Tahoma" charset="0"/>
              </a:rPr>
              <a:t>Social media is </a:t>
            </a:r>
            <a:r>
              <a:rPr lang="en-US" sz="1400" dirty="0">
                <a:latin typeface="HelveticaNeueLT Std" panose="020B0604020202020204" pitchFamily="34" charset="77"/>
                <a:ea typeface="Tahoma" charset="0"/>
                <a:cs typeface="Tahoma" charset="0"/>
              </a:rPr>
              <a:t>Lorem Ipsum the printing</a:t>
            </a:r>
            <a:endParaRPr lang="ru-RU" sz="1400" b="1" dirty="0">
              <a:latin typeface="Tahoma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07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5" grpId="0" animBg="1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C9B0064-FE64-EDEB-6D25-71214DC357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C7D78CC-3970-0436-E25F-8EF00D1E0B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10" y="5356650"/>
            <a:ext cx="1533979" cy="21681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5B81829-53C6-82C6-B8DF-63A4AEB6841C}"/>
              </a:ext>
            </a:extLst>
          </p:cNvPr>
          <p:cNvSpPr txBox="1"/>
          <p:nvPr/>
        </p:nvSpPr>
        <p:spPr>
          <a:xfrm>
            <a:off x="3104827" y="2818907"/>
            <a:ext cx="59823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HelveticaNeueLT Std Lt" panose="020B0403020202020204" pitchFamily="34" charset="77"/>
              </a:rPr>
              <a:t>Gracias.</a:t>
            </a:r>
            <a:endParaRPr lang="en-US" sz="6000" dirty="0">
              <a:solidFill>
                <a:srgbClr val="B9BD32"/>
              </a:solidFill>
              <a:latin typeface="HelveticaNeueLT Std Lt" panose="020B0403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5082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2539</TotalTime>
  <Words>496</Words>
  <Application>Microsoft Macintosh PowerPoint</Application>
  <PresentationFormat>Panorámica</PresentationFormat>
  <Paragraphs>68</Paragraphs>
  <Slides>14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HelveticaNeueLT Std</vt:lpstr>
      <vt:lpstr>HelveticaNeueLT Std Lt</vt:lpstr>
      <vt:lpstr>HelveticaNeueLT Std Med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58</cp:revision>
  <dcterms:created xsi:type="dcterms:W3CDTF">2024-10-14T05:14:32Z</dcterms:created>
  <dcterms:modified xsi:type="dcterms:W3CDTF">2024-11-08T13:28:59Z</dcterms:modified>
</cp:coreProperties>
</file>