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9" r:id="rId2"/>
    <p:sldId id="257" r:id="rId3"/>
    <p:sldId id="264" r:id="rId4"/>
    <p:sldId id="258" r:id="rId5"/>
    <p:sldId id="265" r:id="rId6"/>
    <p:sldId id="261" r:id="rId7"/>
    <p:sldId id="267" r:id="rId8"/>
    <p:sldId id="260" r:id="rId9"/>
    <p:sldId id="262" r:id="rId10"/>
    <p:sldId id="266" r:id="rId11"/>
    <p:sldId id="263" r:id="rId1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9BD32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627"/>
    <p:restoredTop sz="96405"/>
  </p:normalViewPr>
  <p:slideViewPr>
    <p:cSldViewPr snapToGrid="0" showGuides="1">
      <p:cViewPr varScale="1">
        <p:scale>
          <a:sx n="127" d="100"/>
          <a:sy n="127" d="100"/>
        </p:scale>
        <p:origin x="752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8609CD-80B3-8467-4744-D7CE9103EE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4B390FE-83B0-74EF-3B07-7D9912EB98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CD3A516-5070-68C4-2B6E-393ACDE586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C4ADA-D910-3E49-8F8A-4AE8D340C667}" type="datetimeFigureOut">
              <a:rPr lang="es-ES" smtClean="0"/>
              <a:t>8/11/24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B9FA01E-ECFC-5026-516B-AE6BF11875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45461E7-E0F1-6C4F-08F3-E21279D905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211AC-7C0A-5D4B-A818-8F98DBA3F82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759979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16D359-CE5F-3640-03B5-8C1C56E9E9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EB9FC14-6006-6550-4EE1-C6912D3D42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4F1461E-FEDA-0CC3-3724-B1EC16AB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C4ADA-D910-3E49-8F8A-4AE8D340C667}" type="datetimeFigureOut">
              <a:rPr lang="es-ES" smtClean="0"/>
              <a:t>8/11/24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BDA1D49-21AF-96F2-17FA-5AE0848F7A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E5E1CE5-ABB0-8EB1-AC3B-9E4128F4DE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211AC-7C0A-5D4B-A818-8F98DBA3F82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844552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E45BF1C-A410-3A3F-AC7E-D4BEDE516BD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16E26A65-7BF9-24C0-C58C-2A4F5CED2C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EDCCF02-4776-D563-C73F-ADC1B83758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C4ADA-D910-3E49-8F8A-4AE8D340C667}" type="datetimeFigureOut">
              <a:rPr lang="es-ES" smtClean="0"/>
              <a:t>8/11/24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7B49D91-375A-9930-5AF7-FB8A05A94C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6BB2CA6-D5C3-820C-BCE1-E686F625FB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211AC-7C0A-5D4B-A818-8F98DBA3F82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969966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EE452F2-52B6-B103-0271-A1CC3EBCEC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236644E-C048-4100-FE81-01FA212382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97C3845-73C1-C536-739A-10F98879EE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C4ADA-D910-3E49-8F8A-4AE8D340C667}" type="datetimeFigureOut">
              <a:rPr lang="es-ES" smtClean="0"/>
              <a:t>8/11/24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113E8C5-3269-378E-FE07-3835770ED2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3663DE1-F1D8-59DD-0F38-A3265E7A22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211AC-7C0A-5D4B-A818-8F98DBA3F82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6492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C428D13-552B-95F0-E557-6288E53E1A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69292D1-3442-757C-556E-41C2DA013F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80A8726-6E59-561F-2785-5756B3010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C4ADA-D910-3E49-8F8A-4AE8D340C667}" type="datetimeFigureOut">
              <a:rPr lang="es-ES" smtClean="0"/>
              <a:t>8/11/24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E2F430B-7137-3991-9321-34373BDB71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7DB719-5570-097F-A0AF-AB5630548C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211AC-7C0A-5D4B-A818-8F98DBA3F82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285586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488AF5-1EA1-2AB7-846C-9299341F89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8E82B2D-8D6B-322A-6F28-44718D8E96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BE2ADC7-E00F-A20E-754D-A62E42C6F8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196D4B1-D0F3-5390-9B9F-6E3F41ABF9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C4ADA-D910-3E49-8F8A-4AE8D340C667}" type="datetimeFigureOut">
              <a:rPr lang="es-ES" smtClean="0"/>
              <a:t>8/11/24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6F455D3-06B2-40C6-8C24-1C3E7E495E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3C0C012-55FC-2CBC-534D-23D1E87C76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211AC-7C0A-5D4B-A818-8F98DBA3F82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33986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A496F44-14D3-782B-2712-0943F1DFDD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90354D8-E1DF-0F8A-99F7-7D8DCF707B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9E9CB26-2C0F-8736-E7D3-6231EBC7D1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1D3F9578-2D2D-9660-B979-B1B5D45D79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82357E1-3933-5B40-110C-9886C2709CA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2BF7019-5F3C-DC10-7C21-A20AA4F7DC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C4ADA-D910-3E49-8F8A-4AE8D340C667}" type="datetimeFigureOut">
              <a:rPr lang="es-ES" smtClean="0"/>
              <a:t>8/11/24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EA691AE3-3DAA-1452-6C79-346CDC6587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D8AB9467-0BA1-6E53-5DE6-041A1A41C6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211AC-7C0A-5D4B-A818-8F98DBA3F82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017306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4E4490-D657-B7A8-D9E5-7B10F86A90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AF25925-B85A-8C5E-6078-ED2B0A1C0C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C4ADA-D910-3E49-8F8A-4AE8D340C667}" type="datetimeFigureOut">
              <a:rPr lang="es-ES" smtClean="0"/>
              <a:t>8/11/24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B24D8602-DAD9-C2D6-1C1C-BC821AD2DA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177B3FB-4CDC-AC22-1D93-C4E03D9599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211AC-7C0A-5D4B-A818-8F98DBA3F82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680696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DB314291-41A0-D85E-11E3-1497E7C0AF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C4ADA-D910-3E49-8F8A-4AE8D340C667}" type="datetimeFigureOut">
              <a:rPr lang="es-ES" smtClean="0"/>
              <a:t>8/11/24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70273E1F-964B-8266-BA15-B6588DBFF0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BE295D48-51F1-D044-AEFF-F21CFAF829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211AC-7C0A-5D4B-A818-8F98DBA3F82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167732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9D7DEB-2500-FF83-4DE6-E1A37EC642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5F3FC8F-E610-741E-D8F3-4B5E973F25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ED9722A-4411-C4D2-255D-5B41F2D7AF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1096521-5914-E524-3BA7-52649F137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C4ADA-D910-3E49-8F8A-4AE8D340C667}" type="datetimeFigureOut">
              <a:rPr lang="es-ES" smtClean="0"/>
              <a:t>8/11/24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C438B0A-0978-60EC-109F-EA35711E35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909E5E1-8F0F-9CEE-1E1A-FF2DBD44E1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211AC-7C0A-5D4B-A818-8F98DBA3F82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816438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E60CD-7FCE-33FC-B1FE-7F4893ED3C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B48ED7DB-3228-A9A6-E620-A0621C20D45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6FA697E-B87E-C867-B051-55664E4975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344B6F1-BCD8-DFA7-6F6B-F7FD0956A6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C4ADA-D910-3E49-8F8A-4AE8D340C667}" type="datetimeFigureOut">
              <a:rPr lang="es-ES" smtClean="0"/>
              <a:t>8/11/24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A94D889-8168-7680-3A5F-38E4599BC2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0067E35-1C40-7226-128A-CE4EE676C0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211AC-7C0A-5D4B-A818-8F98DBA3F82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29609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63D009F0-3DBA-982F-B67C-F04625AA84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D420356-B371-93B1-1412-6F28CD567E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2DF80F5-A8DF-BD64-5646-515B826229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4C4ADA-D910-3E49-8F8A-4AE8D340C667}" type="datetimeFigureOut">
              <a:rPr lang="es-ES" smtClean="0"/>
              <a:t>8/11/24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1E45A17-9B48-CEC1-C08C-484CCA4698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05D7D18-FB51-0109-417C-2DFE6F6EE3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C211AC-7C0A-5D4B-A818-8F98DBA3F82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796193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CAB8EC0E-5CE6-6365-9CEF-D9A45EA6970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330C3543-E3EE-EEC2-2D00-F4E25B426D6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88644" y="1473534"/>
            <a:ext cx="3814712" cy="319528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868D96E7-C045-3575-DB70-79A56A793ABD}"/>
              </a:ext>
            </a:extLst>
          </p:cNvPr>
          <p:cNvSpPr txBox="1"/>
          <p:nvPr/>
        </p:nvSpPr>
        <p:spPr>
          <a:xfrm>
            <a:off x="3104827" y="2959596"/>
            <a:ext cx="5982345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b="1" dirty="0">
                <a:solidFill>
                  <a:schemeClr val="bg1"/>
                </a:solidFill>
                <a:latin typeface="HelveticaNeueLT Std" panose="020B0604020202020204" pitchFamily="34" charset="77"/>
              </a:rPr>
              <a:t>TÍTULO HELVETICA NEUE BOLD CP 44</a:t>
            </a:r>
            <a:endParaRPr lang="en-US" sz="4400" b="1" dirty="0">
              <a:solidFill>
                <a:srgbClr val="B9BD32"/>
              </a:solidFill>
              <a:latin typeface="HelveticaNeueLT Std" panose="020B0604020202020204" pitchFamily="34" charset="77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5250EDF-5AEE-95A7-84BC-8B96B1C109BF}"/>
              </a:ext>
            </a:extLst>
          </p:cNvPr>
          <p:cNvSpPr txBox="1"/>
          <p:nvPr/>
        </p:nvSpPr>
        <p:spPr>
          <a:xfrm>
            <a:off x="2902033" y="4804078"/>
            <a:ext cx="638793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HelveticaNeueLT Std Lt" panose="020B0403020202020204" pitchFamily="34" charset="77"/>
              </a:rPr>
              <a:t>SUBTÍTULO HELVETICA NEUE LIGHT CP 24</a:t>
            </a:r>
            <a:endParaRPr lang="es-ES" dirty="0">
              <a:solidFill>
                <a:schemeClr val="bg1"/>
              </a:solidFill>
              <a:latin typeface="HelveticaNeueLT Std Lt" panose="020B0403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5365787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n 23">
            <a:extLst>
              <a:ext uri="{FF2B5EF4-FFF2-40B4-BE49-F238E27FC236}">
                <a16:creationId xmlns:a16="http://schemas.microsoft.com/office/drawing/2014/main" id="{E191AC6A-7D30-A1D2-D68D-131814CCF8C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alphaModFix amt="8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0" y="-8606"/>
            <a:ext cx="12207300" cy="6866606"/>
          </a:xfrm>
          <a:prstGeom prst="rect">
            <a:avLst/>
          </a:prstGeom>
        </p:spPr>
      </p:pic>
      <p:pic>
        <p:nvPicPr>
          <p:cNvPr id="9" name="Рисунок 17">
            <a:extLst>
              <a:ext uri="{FF2B5EF4-FFF2-40B4-BE49-F238E27FC236}">
                <a16:creationId xmlns:a16="http://schemas.microsoft.com/office/drawing/2014/main" id="{2AC9A3F4-5CD5-6C28-9D58-453E406B68A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8373872" y="2001850"/>
            <a:ext cx="2102191" cy="4255824"/>
          </a:xfrm>
          <a:prstGeom prst="rect">
            <a:avLst/>
          </a:prstGeom>
          <a:noFill/>
          <a:ln>
            <a:noFill/>
          </a:ln>
          <a:effectLst>
            <a:outerShdw blurRad="762000" dist="355600" dir="8340000" algn="t" rotWithShape="0">
              <a:prstClr val="black">
                <a:alpha val="30000"/>
              </a:prstClr>
            </a:outerShdw>
          </a:effectLst>
        </p:spPr>
      </p:pic>
      <p:pic>
        <p:nvPicPr>
          <p:cNvPr id="10" name="Marcador de posición de imagen 2">
            <a:extLst>
              <a:ext uri="{FF2B5EF4-FFF2-40B4-BE49-F238E27FC236}">
                <a16:creationId xmlns:a16="http://schemas.microsoft.com/office/drawing/2014/main" id="{27AF8A17-9953-1A61-EDCA-CCEB6EFA126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492063" y="2108732"/>
            <a:ext cx="1895103" cy="4049811"/>
          </a:xfrm>
          <a:custGeom>
            <a:avLst/>
            <a:gdLst>
              <a:gd name="connsiteX0" fmla="*/ 466924 w 4408266"/>
              <a:gd name="connsiteY0" fmla="*/ 0 h 9420405"/>
              <a:gd name="connsiteX1" fmla="*/ 1057794 w 4408266"/>
              <a:gd name="connsiteY1" fmla="*/ 0 h 9420405"/>
              <a:gd name="connsiteX2" fmla="*/ 1057794 w 4408266"/>
              <a:gd name="connsiteY2" fmla="*/ 111037 h 9420405"/>
              <a:gd name="connsiteX3" fmla="*/ 1248692 w 4408266"/>
              <a:gd name="connsiteY3" fmla="*/ 301936 h 9420405"/>
              <a:gd name="connsiteX4" fmla="*/ 3161000 w 4408266"/>
              <a:gd name="connsiteY4" fmla="*/ 301936 h 9420405"/>
              <a:gd name="connsiteX5" fmla="*/ 3351900 w 4408266"/>
              <a:gd name="connsiteY5" fmla="*/ 111037 h 9420405"/>
              <a:gd name="connsiteX6" fmla="*/ 3351900 w 4408266"/>
              <a:gd name="connsiteY6" fmla="*/ 0 h 9420405"/>
              <a:gd name="connsiteX7" fmla="*/ 3941342 w 4408266"/>
              <a:gd name="connsiteY7" fmla="*/ 0 h 9420405"/>
              <a:gd name="connsiteX8" fmla="*/ 4408266 w 4408266"/>
              <a:gd name="connsiteY8" fmla="*/ 466923 h 9420405"/>
              <a:gd name="connsiteX9" fmla="*/ 4408266 w 4408266"/>
              <a:gd name="connsiteY9" fmla="*/ 8953482 h 9420405"/>
              <a:gd name="connsiteX10" fmla="*/ 3941342 w 4408266"/>
              <a:gd name="connsiteY10" fmla="*/ 9420405 h 9420405"/>
              <a:gd name="connsiteX11" fmla="*/ 466924 w 4408266"/>
              <a:gd name="connsiteY11" fmla="*/ 9420405 h 9420405"/>
              <a:gd name="connsiteX12" fmla="*/ 0 w 4408266"/>
              <a:gd name="connsiteY12" fmla="*/ 8953482 h 9420405"/>
              <a:gd name="connsiteX13" fmla="*/ 0 w 4408266"/>
              <a:gd name="connsiteY13" fmla="*/ 466923 h 9420405"/>
              <a:gd name="connsiteX14" fmla="*/ 466924 w 4408266"/>
              <a:gd name="connsiteY14" fmla="*/ 0 h 94204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408266" h="9420405">
                <a:moveTo>
                  <a:pt x="466924" y="0"/>
                </a:moveTo>
                <a:lnTo>
                  <a:pt x="1057794" y="0"/>
                </a:lnTo>
                <a:lnTo>
                  <a:pt x="1057794" y="111037"/>
                </a:lnTo>
                <a:cubicBezTo>
                  <a:pt x="1057794" y="216468"/>
                  <a:pt x="1143262" y="301936"/>
                  <a:pt x="1248692" y="301936"/>
                </a:cubicBezTo>
                <a:lnTo>
                  <a:pt x="3161000" y="301936"/>
                </a:lnTo>
                <a:cubicBezTo>
                  <a:pt x="3266430" y="301936"/>
                  <a:pt x="3351900" y="216468"/>
                  <a:pt x="3351900" y="111037"/>
                </a:cubicBezTo>
                <a:lnTo>
                  <a:pt x="3351900" y="0"/>
                </a:lnTo>
                <a:lnTo>
                  <a:pt x="3941342" y="0"/>
                </a:lnTo>
                <a:cubicBezTo>
                  <a:pt x="4199216" y="0"/>
                  <a:pt x="4408266" y="209049"/>
                  <a:pt x="4408266" y="466923"/>
                </a:cubicBezTo>
                <a:lnTo>
                  <a:pt x="4408266" y="8953482"/>
                </a:lnTo>
                <a:cubicBezTo>
                  <a:pt x="4408266" y="9211356"/>
                  <a:pt x="4199216" y="9420405"/>
                  <a:pt x="3941342" y="9420405"/>
                </a:cubicBezTo>
                <a:lnTo>
                  <a:pt x="466924" y="9420405"/>
                </a:lnTo>
                <a:cubicBezTo>
                  <a:pt x="209050" y="9420405"/>
                  <a:pt x="0" y="9211356"/>
                  <a:pt x="0" y="8953482"/>
                </a:cubicBezTo>
                <a:lnTo>
                  <a:pt x="0" y="466923"/>
                </a:lnTo>
                <a:cubicBezTo>
                  <a:pt x="0" y="209049"/>
                  <a:pt x="209050" y="0"/>
                  <a:pt x="466924" y="0"/>
                </a:cubicBezTo>
                <a:close/>
              </a:path>
            </a:pathLst>
          </a:custGeom>
        </p:spPr>
      </p:pic>
      <p:pic>
        <p:nvPicPr>
          <p:cNvPr id="17" name="Рисунок 17">
            <a:extLst>
              <a:ext uri="{FF2B5EF4-FFF2-40B4-BE49-F238E27FC236}">
                <a16:creationId xmlns:a16="http://schemas.microsoft.com/office/drawing/2014/main" id="{21E63F05-0BD2-2990-2E97-B9BCD7A8CFE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034576" y="2001850"/>
            <a:ext cx="2102191" cy="4255824"/>
          </a:xfrm>
          <a:prstGeom prst="rect">
            <a:avLst/>
          </a:prstGeom>
          <a:noFill/>
          <a:ln>
            <a:noFill/>
          </a:ln>
          <a:effectLst>
            <a:outerShdw blurRad="762000" dist="355600" dir="8340000" algn="t" rotWithShape="0">
              <a:prstClr val="black">
                <a:alpha val="30000"/>
              </a:prstClr>
            </a:outerShdw>
          </a:effectLst>
        </p:spPr>
      </p:pic>
      <p:pic>
        <p:nvPicPr>
          <p:cNvPr id="18" name="Marcador de posición de imagen 2">
            <a:extLst>
              <a:ext uri="{FF2B5EF4-FFF2-40B4-BE49-F238E27FC236}">
                <a16:creationId xmlns:a16="http://schemas.microsoft.com/office/drawing/2014/main" id="{E3D69522-9B1F-3340-92E8-A105FCDFA71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152767" y="2108732"/>
            <a:ext cx="1895103" cy="4049811"/>
          </a:xfrm>
          <a:custGeom>
            <a:avLst/>
            <a:gdLst>
              <a:gd name="connsiteX0" fmla="*/ 466924 w 4408266"/>
              <a:gd name="connsiteY0" fmla="*/ 0 h 9420405"/>
              <a:gd name="connsiteX1" fmla="*/ 1057794 w 4408266"/>
              <a:gd name="connsiteY1" fmla="*/ 0 h 9420405"/>
              <a:gd name="connsiteX2" fmla="*/ 1057794 w 4408266"/>
              <a:gd name="connsiteY2" fmla="*/ 111037 h 9420405"/>
              <a:gd name="connsiteX3" fmla="*/ 1248692 w 4408266"/>
              <a:gd name="connsiteY3" fmla="*/ 301936 h 9420405"/>
              <a:gd name="connsiteX4" fmla="*/ 3161000 w 4408266"/>
              <a:gd name="connsiteY4" fmla="*/ 301936 h 9420405"/>
              <a:gd name="connsiteX5" fmla="*/ 3351900 w 4408266"/>
              <a:gd name="connsiteY5" fmla="*/ 111037 h 9420405"/>
              <a:gd name="connsiteX6" fmla="*/ 3351900 w 4408266"/>
              <a:gd name="connsiteY6" fmla="*/ 0 h 9420405"/>
              <a:gd name="connsiteX7" fmla="*/ 3941342 w 4408266"/>
              <a:gd name="connsiteY7" fmla="*/ 0 h 9420405"/>
              <a:gd name="connsiteX8" fmla="*/ 4408266 w 4408266"/>
              <a:gd name="connsiteY8" fmla="*/ 466923 h 9420405"/>
              <a:gd name="connsiteX9" fmla="*/ 4408266 w 4408266"/>
              <a:gd name="connsiteY9" fmla="*/ 8953482 h 9420405"/>
              <a:gd name="connsiteX10" fmla="*/ 3941342 w 4408266"/>
              <a:gd name="connsiteY10" fmla="*/ 9420405 h 9420405"/>
              <a:gd name="connsiteX11" fmla="*/ 466924 w 4408266"/>
              <a:gd name="connsiteY11" fmla="*/ 9420405 h 9420405"/>
              <a:gd name="connsiteX12" fmla="*/ 0 w 4408266"/>
              <a:gd name="connsiteY12" fmla="*/ 8953482 h 9420405"/>
              <a:gd name="connsiteX13" fmla="*/ 0 w 4408266"/>
              <a:gd name="connsiteY13" fmla="*/ 466923 h 9420405"/>
              <a:gd name="connsiteX14" fmla="*/ 466924 w 4408266"/>
              <a:gd name="connsiteY14" fmla="*/ 0 h 94204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408266" h="9420405">
                <a:moveTo>
                  <a:pt x="466924" y="0"/>
                </a:moveTo>
                <a:lnTo>
                  <a:pt x="1057794" y="0"/>
                </a:lnTo>
                <a:lnTo>
                  <a:pt x="1057794" y="111037"/>
                </a:lnTo>
                <a:cubicBezTo>
                  <a:pt x="1057794" y="216468"/>
                  <a:pt x="1143262" y="301936"/>
                  <a:pt x="1248692" y="301936"/>
                </a:cubicBezTo>
                <a:lnTo>
                  <a:pt x="3161000" y="301936"/>
                </a:lnTo>
                <a:cubicBezTo>
                  <a:pt x="3266430" y="301936"/>
                  <a:pt x="3351900" y="216468"/>
                  <a:pt x="3351900" y="111037"/>
                </a:cubicBezTo>
                <a:lnTo>
                  <a:pt x="3351900" y="0"/>
                </a:lnTo>
                <a:lnTo>
                  <a:pt x="3941342" y="0"/>
                </a:lnTo>
                <a:cubicBezTo>
                  <a:pt x="4199216" y="0"/>
                  <a:pt x="4408266" y="209049"/>
                  <a:pt x="4408266" y="466923"/>
                </a:cubicBezTo>
                <a:lnTo>
                  <a:pt x="4408266" y="8953482"/>
                </a:lnTo>
                <a:cubicBezTo>
                  <a:pt x="4408266" y="9211356"/>
                  <a:pt x="4199216" y="9420405"/>
                  <a:pt x="3941342" y="9420405"/>
                </a:cubicBezTo>
                <a:lnTo>
                  <a:pt x="466924" y="9420405"/>
                </a:lnTo>
                <a:cubicBezTo>
                  <a:pt x="209050" y="9420405"/>
                  <a:pt x="0" y="9211356"/>
                  <a:pt x="0" y="8953482"/>
                </a:cubicBezTo>
                <a:lnTo>
                  <a:pt x="0" y="466923"/>
                </a:lnTo>
                <a:cubicBezTo>
                  <a:pt x="0" y="209049"/>
                  <a:pt x="209050" y="0"/>
                  <a:pt x="466924" y="0"/>
                </a:cubicBezTo>
                <a:close/>
              </a:path>
            </a:pathLst>
          </a:custGeom>
        </p:spPr>
      </p:pic>
      <p:pic>
        <p:nvPicPr>
          <p:cNvPr id="20" name="Рисунок 17">
            <a:extLst>
              <a:ext uri="{FF2B5EF4-FFF2-40B4-BE49-F238E27FC236}">
                <a16:creationId xmlns:a16="http://schemas.microsoft.com/office/drawing/2014/main" id="{15604DD9-8300-DB4C-D76D-BF29F2BFE4B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695280" y="2001850"/>
            <a:ext cx="2102191" cy="4255824"/>
          </a:xfrm>
          <a:prstGeom prst="rect">
            <a:avLst/>
          </a:prstGeom>
          <a:noFill/>
          <a:ln>
            <a:noFill/>
          </a:ln>
          <a:effectLst>
            <a:outerShdw blurRad="762000" dist="355600" dir="8340000" algn="t" rotWithShape="0">
              <a:prstClr val="black">
                <a:alpha val="30000"/>
              </a:prstClr>
            </a:outerShdw>
          </a:effectLst>
        </p:spPr>
      </p:pic>
      <p:pic>
        <p:nvPicPr>
          <p:cNvPr id="21" name="Marcador de posición de imagen 2">
            <a:extLst>
              <a:ext uri="{FF2B5EF4-FFF2-40B4-BE49-F238E27FC236}">
                <a16:creationId xmlns:a16="http://schemas.microsoft.com/office/drawing/2014/main" id="{2E42E4D9-7704-A0BA-683E-4E572524DD0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13471" y="2108732"/>
            <a:ext cx="1895103" cy="4049811"/>
          </a:xfrm>
          <a:custGeom>
            <a:avLst/>
            <a:gdLst>
              <a:gd name="connsiteX0" fmla="*/ 466924 w 4408266"/>
              <a:gd name="connsiteY0" fmla="*/ 0 h 9420405"/>
              <a:gd name="connsiteX1" fmla="*/ 1057794 w 4408266"/>
              <a:gd name="connsiteY1" fmla="*/ 0 h 9420405"/>
              <a:gd name="connsiteX2" fmla="*/ 1057794 w 4408266"/>
              <a:gd name="connsiteY2" fmla="*/ 111037 h 9420405"/>
              <a:gd name="connsiteX3" fmla="*/ 1248692 w 4408266"/>
              <a:gd name="connsiteY3" fmla="*/ 301936 h 9420405"/>
              <a:gd name="connsiteX4" fmla="*/ 3161000 w 4408266"/>
              <a:gd name="connsiteY4" fmla="*/ 301936 h 9420405"/>
              <a:gd name="connsiteX5" fmla="*/ 3351900 w 4408266"/>
              <a:gd name="connsiteY5" fmla="*/ 111037 h 9420405"/>
              <a:gd name="connsiteX6" fmla="*/ 3351900 w 4408266"/>
              <a:gd name="connsiteY6" fmla="*/ 0 h 9420405"/>
              <a:gd name="connsiteX7" fmla="*/ 3941342 w 4408266"/>
              <a:gd name="connsiteY7" fmla="*/ 0 h 9420405"/>
              <a:gd name="connsiteX8" fmla="*/ 4408266 w 4408266"/>
              <a:gd name="connsiteY8" fmla="*/ 466923 h 9420405"/>
              <a:gd name="connsiteX9" fmla="*/ 4408266 w 4408266"/>
              <a:gd name="connsiteY9" fmla="*/ 8953482 h 9420405"/>
              <a:gd name="connsiteX10" fmla="*/ 3941342 w 4408266"/>
              <a:gd name="connsiteY10" fmla="*/ 9420405 h 9420405"/>
              <a:gd name="connsiteX11" fmla="*/ 466924 w 4408266"/>
              <a:gd name="connsiteY11" fmla="*/ 9420405 h 9420405"/>
              <a:gd name="connsiteX12" fmla="*/ 0 w 4408266"/>
              <a:gd name="connsiteY12" fmla="*/ 8953482 h 9420405"/>
              <a:gd name="connsiteX13" fmla="*/ 0 w 4408266"/>
              <a:gd name="connsiteY13" fmla="*/ 466923 h 9420405"/>
              <a:gd name="connsiteX14" fmla="*/ 466924 w 4408266"/>
              <a:gd name="connsiteY14" fmla="*/ 0 h 94204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408266" h="9420405">
                <a:moveTo>
                  <a:pt x="466924" y="0"/>
                </a:moveTo>
                <a:lnTo>
                  <a:pt x="1057794" y="0"/>
                </a:lnTo>
                <a:lnTo>
                  <a:pt x="1057794" y="111037"/>
                </a:lnTo>
                <a:cubicBezTo>
                  <a:pt x="1057794" y="216468"/>
                  <a:pt x="1143262" y="301936"/>
                  <a:pt x="1248692" y="301936"/>
                </a:cubicBezTo>
                <a:lnTo>
                  <a:pt x="3161000" y="301936"/>
                </a:lnTo>
                <a:cubicBezTo>
                  <a:pt x="3266430" y="301936"/>
                  <a:pt x="3351900" y="216468"/>
                  <a:pt x="3351900" y="111037"/>
                </a:cubicBezTo>
                <a:lnTo>
                  <a:pt x="3351900" y="0"/>
                </a:lnTo>
                <a:lnTo>
                  <a:pt x="3941342" y="0"/>
                </a:lnTo>
                <a:cubicBezTo>
                  <a:pt x="4199216" y="0"/>
                  <a:pt x="4408266" y="209049"/>
                  <a:pt x="4408266" y="466923"/>
                </a:cubicBezTo>
                <a:lnTo>
                  <a:pt x="4408266" y="8953482"/>
                </a:lnTo>
                <a:cubicBezTo>
                  <a:pt x="4408266" y="9211356"/>
                  <a:pt x="4199216" y="9420405"/>
                  <a:pt x="3941342" y="9420405"/>
                </a:cubicBezTo>
                <a:lnTo>
                  <a:pt x="466924" y="9420405"/>
                </a:lnTo>
                <a:cubicBezTo>
                  <a:pt x="209050" y="9420405"/>
                  <a:pt x="0" y="9211356"/>
                  <a:pt x="0" y="8953482"/>
                </a:cubicBezTo>
                <a:lnTo>
                  <a:pt x="0" y="466923"/>
                </a:lnTo>
                <a:cubicBezTo>
                  <a:pt x="0" y="209049"/>
                  <a:pt x="209050" y="0"/>
                  <a:pt x="466924" y="0"/>
                </a:cubicBezTo>
                <a:close/>
              </a:path>
            </a:pathLst>
          </a:custGeom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A3518A76-D980-FDB0-D856-40F90C12CCE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7470" y="600326"/>
            <a:ext cx="1848897" cy="154867"/>
          </a:xfrm>
          <a:prstGeom prst="rect">
            <a:avLst/>
          </a:prstGeom>
        </p:spPr>
      </p:pic>
      <p:sp>
        <p:nvSpPr>
          <p:cNvPr id="26" name="CuadroTexto 25">
            <a:extLst>
              <a:ext uri="{FF2B5EF4-FFF2-40B4-BE49-F238E27FC236}">
                <a16:creationId xmlns:a16="http://schemas.microsoft.com/office/drawing/2014/main" id="{167101B1-2903-C7B1-3BD7-3DDB1022B400}"/>
              </a:ext>
            </a:extLst>
          </p:cNvPr>
          <p:cNvSpPr txBox="1"/>
          <p:nvPr/>
        </p:nvSpPr>
        <p:spPr>
          <a:xfrm>
            <a:off x="3069565" y="1047593"/>
            <a:ext cx="605286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HelveticaNeueLT Std" panose="020B0604020202020204" pitchFamily="34" charset="77"/>
              </a:rPr>
              <a:t>Título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HelveticaNeueLT Std" panose="020B0604020202020204" pitchFamily="34" charset="77"/>
              </a:rPr>
              <a:t> helve Neue 75 bold 24 </a:t>
            </a:r>
            <a:r>
              <a:rPr lang="en-US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HelveticaNeueLT Std" panose="020B0604020202020204" pitchFamily="34" charset="77"/>
              </a:rPr>
              <a:t>pt</a:t>
            </a:r>
            <a:endParaRPr lang="en-US" sz="2400" b="1" dirty="0">
              <a:solidFill>
                <a:schemeClr val="tx1">
                  <a:lumMod val="95000"/>
                  <a:lumOff val="5000"/>
                </a:schemeClr>
              </a:solidFill>
              <a:latin typeface="HelveticaNeueLT Std" panose="020B06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024074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290DEBFD-35B7-5B2B-02AD-AA0DE0118C5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 flipV="1"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0B07AE03-6778-C546-4D2A-DD6BE973AF1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22546" y="5672899"/>
            <a:ext cx="2946908" cy="246839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D5B81829-53C6-82C6-B8DF-63A4AEB6841C}"/>
              </a:ext>
            </a:extLst>
          </p:cNvPr>
          <p:cNvSpPr txBox="1"/>
          <p:nvPr/>
        </p:nvSpPr>
        <p:spPr>
          <a:xfrm>
            <a:off x="3104827" y="2818907"/>
            <a:ext cx="598234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dirty="0">
                <a:solidFill>
                  <a:schemeClr val="bg1"/>
                </a:solidFill>
                <a:latin typeface="HelveticaNeueLT Std Lt" panose="020B0403020202020204" pitchFamily="34" charset="77"/>
              </a:rPr>
              <a:t>Gracias.</a:t>
            </a:r>
            <a:endParaRPr lang="en-US" sz="6000" dirty="0">
              <a:solidFill>
                <a:srgbClr val="B9BD32"/>
              </a:solidFill>
              <a:latin typeface="HelveticaNeueLT Std Lt" panose="020B0403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850820164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gen 20">
            <a:extLst>
              <a:ext uri="{FF2B5EF4-FFF2-40B4-BE49-F238E27FC236}">
                <a16:creationId xmlns:a16="http://schemas.microsoft.com/office/drawing/2014/main" id="{868D8F97-4600-CB95-96F0-9521E93E5B1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0" y="-8606"/>
            <a:ext cx="12207300" cy="6866606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24C4FF24-CA83-84CC-EB7B-CD744CE68C2C}"/>
              </a:ext>
            </a:extLst>
          </p:cNvPr>
          <p:cNvSpPr/>
          <p:nvPr/>
        </p:nvSpPr>
        <p:spPr>
          <a:xfrm>
            <a:off x="0" y="2968559"/>
            <a:ext cx="12207300" cy="2843518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AD1C6954-5F8D-59C5-6C61-29B73C7EF58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7470" y="600326"/>
            <a:ext cx="1848897" cy="154867"/>
          </a:xfrm>
          <a:prstGeom prst="rect">
            <a:avLst/>
          </a:prstGeom>
        </p:spPr>
      </p:pic>
      <p:sp>
        <p:nvSpPr>
          <p:cNvPr id="14" name="Текст 14">
            <a:extLst>
              <a:ext uri="{FF2B5EF4-FFF2-40B4-BE49-F238E27FC236}">
                <a16:creationId xmlns:a16="http://schemas.microsoft.com/office/drawing/2014/main" id="{0722672F-93F2-1E3A-38DA-0DD289BD5032}"/>
              </a:ext>
            </a:extLst>
          </p:cNvPr>
          <p:cNvSpPr txBox="1">
            <a:spLocks/>
          </p:cNvSpPr>
          <p:nvPr/>
        </p:nvSpPr>
        <p:spPr>
          <a:xfrm>
            <a:off x="815764" y="3414156"/>
            <a:ext cx="5280236" cy="284351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HelveticaNeueLT Std" panose="020B0604020202020204" pitchFamily="34" charset="77"/>
              </a:rPr>
              <a:t>Helv</a:t>
            </a:r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HelveticaNeueLT Std" panose="020B0604020202020204" pitchFamily="34" charset="77"/>
              </a:rPr>
              <a:t> Neue 55 Roman 16 pt. Lorem Ipsum has been the industry's standard dummy text ever since the 1500s, when an unknown printer took a galley of type and scrambled it to make a type specimen book. It has survived not only five centuries.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79AC6B1E-A30A-45C6-C6D1-CEE657E5EF0E}"/>
              </a:ext>
            </a:extLst>
          </p:cNvPr>
          <p:cNvSpPr txBox="1"/>
          <p:nvPr/>
        </p:nvSpPr>
        <p:spPr>
          <a:xfrm>
            <a:off x="815764" y="1424266"/>
            <a:ext cx="605286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HelveticaNeueLT Std" panose="020B0604020202020204" pitchFamily="34" charset="77"/>
              </a:rPr>
              <a:t>Título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HelveticaNeueLT Std" panose="020B0604020202020204" pitchFamily="34" charset="77"/>
              </a:rPr>
              <a:t> helve Neue </a:t>
            </a:r>
          </a:p>
          <a:p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HelveticaNeueLT Std" panose="020B0604020202020204" pitchFamily="34" charset="77"/>
              </a:rPr>
              <a:t>75 bold 40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HelveticaNeueLT Std" panose="020B0604020202020204" pitchFamily="34" charset="77"/>
              </a:rPr>
              <a:t>pt</a:t>
            </a:r>
            <a:endParaRPr lang="en-US" sz="4000" b="1" dirty="0">
              <a:solidFill>
                <a:schemeClr val="tx1">
                  <a:lumMod val="95000"/>
                  <a:lumOff val="5000"/>
                </a:schemeClr>
              </a:solidFill>
              <a:latin typeface="HelveticaNeueLT Std" panose="020B0604020202020204" pitchFamily="34" charset="77"/>
            </a:endParaRPr>
          </a:p>
        </p:txBody>
      </p:sp>
      <p:pic>
        <p:nvPicPr>
          <p:cNvPr id="20" name="Marcador de posición de imagen 8">
            <a:extLst>
              <a:ext uri="{FF2B5EF4-FFF2-40B4-BE49-F238E27FC236}">
                <a16:creationId xmlns:a16="http://schemas.microsoft.com/office/drawing/2014/main" id="{F22CAF17-EBCA-608E-4251-2AB904D061E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73996" y="0"/>
            <a:ext cx="5833304" cy="6032931"/>
          </a:xfrm>
          <a:custGeom>
            <a:avLst/>
            <a:gdLst>
              <a:gd name="connsiteX0" fmla="*/ 10427802 w 11329494"/>
              <a:gd name="connsiteY0" fmla="*/ 0 h 11741814"/>
              <a:gd name="connsiteX1" fmla="*/ 11329494 w 11329494"/>
              <a:gd name="connsiteY1" fmla="*/ 0 h 11741814"/>
              <a:gd name="connsiteX2" fmla="*/ 11329494 w 11329494"/>
              <a:gd name="connsiteY2" fmla="*/ 7855628 h 11741814"/>
              <a:gd name="connsiteX3" fmla="*/ 5441120 w 11329494"/>
              <a:gd name="connsiteY3" fmla="*/ 11255282 h 11741814"/>
              <a:gd name="connsiteX4" fmla="*/ 486533 w 11329494"/>
              <a:gd name="connsiteY4" fmla="*/ 9927704 h 11741814"/>
              <a:gd name="connsiteX5" fmla="*/ 486534 w 11329494"/>
              <a:gd name="connsiteY5" fmla="*/ 9927705 h 11741814"/>
              <a:gd name="connsiteX6" fmla="*/ 1814112 w 11329494"/>
              <a:gd name="connsiteY6" fmla="*/ 4973117 h 1174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329494" h="11741814">
                <a:moveTo>
                  <a:pt x="10427802" y="0"/>
                </a:moveTo>
                <a:lnTo>
                  <a:pt x="11329494" y="0"/>
                </a:lnTo>
                <a:lnTo>
                  <a:pt x="11329494" y="7855628"/>
                </a:lnTo>
                <a:lnTo>
                  <a:pt x="5441120" y="11255282"/>
                </a:lnTo>
                <a:cubicBezTo>
                  <a:pt x="3706351" y="12256852"/>
                  <a:pt x="1488104" y="11662476"/>
                  <a:pt x="486533" y="9927704"/>
                </a:cubicBezTo>
                <a:lnTo>
                  <a:pt x="486534" y="9927705"/>
                </a:lnTo>
                <a:cubicBezTo>
                  <a:pt x="-515038" y="8192933"/>
                  <a:pt x="79340" y="5974688"/>
                  <a:pt x="1814112" y="4973117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988611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" presetClass="entr" presetSubtype="8" fill="hold" grpId="0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2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3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4" grpId="0"/>
          <p:bldP spid="1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4" grpId="0"/>
          <p:bldP spid="15" grpId="0"/>
        </p:bld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12421303_3840_2160_30fps">
            <a:hlinkClick r:id="" action="ppaction://media"/>
            <a:extLst>
              <a:ext uri="{FF2B5EF4-FFF2-40B4-BE49-F238E27FC236}">
                <a16:creationId xmlns:a16="http://schemas.microsoft.com/office/drawing/2014/main" id="{8C0D2727-1B83-426A-151B-A4C1B7CBF96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60070" y="0"/>
            <a:ext cx="12278483" cy="6858000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82174AF9-37FF-1DE0-031E-80C49EA4CC58}"/>
              </a:ext>
            </a:extLst>
          </p:cNvPr>
          <p:cNvSpPr/>
          <p:nvPr/>
        </p:nvSpPr>
        <p:spPr>
          <a:xfrm>
            <a:off x="-173536" y="-60071"/>
            <a:ext cx="12447854" cy="6974803"/>
          </a:xfrm>
          <a:prstGeom prst="rect">
            <a:avLst/>
          </a:prstGeom>
          <a:solidFill>
            <a:srgbClr val="FFFFFF">
              <a:alpha val="65098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AA3A879D-88D7-68FA-AFF8-C479224B51DA}"/>
              </a:ext>
            </a:extLst>
          </p:cNvPr>
          <p:cNvSpPr/>
          <p:nvPr/>
        </p:nvSpPr>
        <p:spPr>
          <a:xfrm>
            <a:off x="0" y="2369195"/>
            <a:ext cx="12207300" cy="3346676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45671981-5C38-BC79-B031-905788B1A26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7470" y="600326"/>
            <a:ext cx="1848897" cy="154867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991213FC-648B-25C0-5FA9-B8E6002ACB3C}"/>
              </a:ext>
            </a:extLst>
          </p:cNvPr>
          <p:cNvSpPr txBox="1"/>
          <p:nvPr/>
        </p:nvSpPr>
        <p:spPr>
          <a:xfrm>
            <a:off x="815764" y="1605396"/>
            <a:ext cx="605286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HelveticaNeueLT Std" panose="020B0604020202020204" pitchFamily="34" charset="77"/>
              </a:rPr>
              <a:t>Título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HelveticaNeueLT Std" panose="020B0604020202020204" pitchFamily="34" charset="77"/>
              </a:rPr>
              <a:t> helve Neue 75 bold 24 </a:t>
            </a:r>
            <a:r>
              <a:rPr lang="en-US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HelveticaNeueLT Std" panose="020B0604020202020204" pitchFamily="34" charset="77"/>
              </a:rPr>
              <a:t>pt</a:t>
            </a:r>
            <a:endParaRPr lang="en-US" sz="2400" b="1" dirty="0">
              <a:solidFill>
                <a:schemeClr val="tx1">
                  <a:lumMod val="95000"/>
                  <a:lumOff val="5000"/>
                </a:schemeClr>
              </a:solidFill>
              <a:latin typeface="HelveticaNeueLT Std" panose="020B0604020202020204" pitchFamily="34" charset="77"/>
            </a:endParaRPr>
          </a:p>
        </p:txBody>
      </p:sp>
      <p:sp>
        <p:nvSpPr>
          <p:cNvPr id="10" name="Текст 14">
            <a:extLst>
              <a:ext uri="{FF2B5EF4-FFF2-40B4-BE49-F238E27FC236}">
                <a16:creationId xmlns:a16="http://schemas.microsoft.com/office/drawing/2014/main" id="{A0928F99-07E3-9EA2-4951-8C65BF083C44}"/>
              </a:ext>
            </a:extLst>
          </p:cNvPr>
          <p:cNvSpPr txBox="1">
            <a:spLocks/>
          </p:cNvSpPr>
          <p:nvPr/>
        </p:nvSpPr>
        <p:spPr>
          <a:xfrm>
            <a:off x="815764" y="2705318"/>
            <a:ext cx="5051636" cy="283081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sz="1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HelveticaNeueLT Std" panose="020B0604020202020204" pitchFamily="34" charset="77"/>
              </a:rPr>
              <a:t>Helv</a:t>
            </a:r>
            <a:r>
              <a:rPr 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HelveticaNeueLT Std" panose="020B0604020202020204" pitchFamily="34" charset="77"/>
              </a:rPr>
              <a:t> Neue 55 Roman 14 pt. Lorem Ipsum has been the industry's standard dummy text ever since the 1500s, when an unknown printer took a galley of type and scrambled it to make a type specimen book. It has survived not only five centuries. Lorem Ipsum has been the industry's standard dummy text ever since the 1500s, when an unknown printer took a galley of type and scrambled it to make a type specimen book. It has survived not only five centuries. </a:t>
            </a:r>
          </a:p>
        </p:txBody>
      </p:sp>
      <p:sp>
        <p:nvSpPr>
          <p:cNvPr id="11" name="Текст 14">
            <a:extLst>
              <a:ext uri="{FF2B5EF4-FFF2-40B4-BE49-F238E27FC236}">
                <a16:creationId xmlns:a16="http://schemas.microsoft.com/office/drawing/2014/main" id="{649232D9-30FF-194A-798A-9433FA9AF256}"/>
              </a:ext>
            </a:extLst>
          </p:cNvPr>
          <p:cNvSpPr txBox="1">
            <a:spLocks/>
          </p:cNvSpPr>
          <p:nvPr/>
        </p:nvSpPr>
        <p:spPr>
          <a:xfrm>
            <a:off x="6324602" y="2705318"/>
            <a:ext cx="5292936" cy="284351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sz="1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HelveticaNeueLT Std" panose="020B0604020202020204" pitchFamily="34" charset="77"/>
              </a:rPr>
              <a:t>Helv</a:t>
            </a:r>
            <a:r>
              <a:rPr 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HelveticaNeueLT Std" panose="020B0604020202020204" pitchFamily="34" charset="77"/>
              </a:rPr>
              <a:t> Neue 55 Roman 14 pt. Lorem Ipsum has been the industry's standard dummy text ever since the 1500s, when an unknown printer took a galley of type and scrambled it to make a type specimen book. It has survived not only five centuries.</a:t>
            </a:r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HelveticaNeueLT Std" panose="020B0604020202020204" pitchFamily="34" charset="77"/>
              </a:rPr>
              <a:t>Lorem Ipsum has been the industry's standard dummy text ever since the 1500s, when an unknown printer took a galley of type and scrambled it to make a type specimen book. It has survived not only five centuries.</a:t>
            </a:r>
          </a:p>
        </p:txBody>
      </p:sp>
    </p:spTree>
    <p:extLst>
      <p:ext uri="{BB962C8B-B14F-4D97-AF65-F5344CB8AC3E}">
        <p14:creationId xmlns:p14="http://schemas.microsoft.com/office/powerpoint/2010/main" val="3601508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034CC2C6-6B26-EBBF-9736-E9F3E697776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0" y="-8606"/>
            <a:ext cx="12207300" cy="6866606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E717EAB0-19B3-6C0B-97EA-05F546E1FFC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7470" y="600326"/>
            <a:ext cx="1848897" cy="154867"/>
          </a:xfrm>
          <a:prstGeom prst="rect">
            <a:avLst/>
          </a:prstGeom>
        </p:spPr>
      </p:pic>
      <p:sp>
        <p:nvSpPr>
          <p:cNvPr id="5" name="Текст 14">
            <a:extLst>
              <a:ext uri="{FF2B5EF4-FFF2-40B4-BE49-F238E27FC236}">
                <a16:creationId xmlns:a16="http://schemas.microsoft.com/office/drawing/2014/main" id="{59E7C502-6928-7C7E-2603-B0D75C935839}"/>
              </a:ext>
            </a:extLst>
          </p:cNvPr>
          <p:cNvSpPr txBox="1">
            <a:spLocks/>
          </p:cNvSpPr>
          <p:nvPr/>
        </p:nvSpPr>
        <p:spPr>
          <a:xfrm>
            <a:off x="1483030" y="5379465"/>
            <a:ext cx="2248945" cy="74488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HelveticaNeueLT Std" panose="020B0604020202020204" pitchFamily="34" charset="77"/>
              </a:rPr>
              <a:t>TEXTO </a:t>
            </a:r>
          </a:p>
          <a:p>
            <a:pPr marL="0" indent="0" algn="ctr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HelveticaNeueLT Std" panose="020B0604020202020204" pitchFamily="34" charset="77"/>
              </a:rPr>
              <a:t>Bold 16 </a:t>
            </a:r>
            <a:r>
              <a:rPr lang="en-US" sz="1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HelveticaNeueLT Std" panose="020B0604020202020204" pitchFamily="34" charset="77"/>
              </a:rPr>
              <a:t>pt</a:t>
            </a:r>
            <a:endParaRPr lang="en-US" sz="1600" b="1" dirty="0">
              <a:solidFill>
                <a:schemeClr val="tx1">
                  <a:lumMod val="95000"/>
                  <a:lumOff val="5000"/>
                </a:schemeClr>
              </a:solidFill>
              <a:latin typeface="HelveticaNeueLT Std" panose="020B0604020202020204" pitchFamily="34" charset="77"/>
            </a:endParaRP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DED4F98F-40A4-50A5-B662-B157C4C74AFE}"/>
              </a:ext>
            </a:extLst>
          </p:cNvPr>
          <p:cNvGrpSpPr/>
          <p:nvPr/>
        </p:nvGrpSpPr>
        <p:grpSpPr>
          <a:xfrm>
            <a:off x="1235392" y="2481390"/>
            <a:ext cx="2744220" cy="2744220"/>
            <a:chOff x="1235392" y="2481390"/>
            <a:chExt cx="2744220" cy="2744220"/>
          </a:xfrm>
        </p:grpSpPr>
        <p:sp>
          <p:nvSpPr>
            <p:cNvPr id="12" name="Elipse 11">
              <a:extLst>
                <a:ext uri="{FF2B5EF4-FFF2-40B4-BE49-F238E27FC236}">
                  <a16:creationId xmlns:a16="http://schemas.microsoft.com/office/drawing/2014/main" id="{04FBB20D-0FA9-2506-6B89-CE8D2FE67B4D}"/>
                </a:ext>
              </a:extLst>
            </p:cNvPr>
            <p:cNvSpPr/>
            <p:nvPr/>
          </p:nvSpPr>
          <p:spPr>
            <a:xfrm>
              <a:off x="1235392" y="2481390"/>
              <a:ext cx="2744220" cy="2744220"/>
            </a:xfrm>
            <a:prstGeom prst="ellipse">
              <a:avLst/>
            </a:prstGeom>
            <a:solidFill>
              <a:srgbClr val="B9BD3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1" name="CuadroTexto 10">
              <a:extLst>
                <a:ext uri="{FF2B5EF4-FFF2-40B4-BE49-F238E27FC236}">
                  <a16:creationId xmlns:a16="http://schemas.microsoft.com/office/drawing/2014/main" id="{5B78D7AA-7FAB-3964-5B0D-860ED8DA1CC5}"/>
                </a:ext>
              </a:extLst>
            </p:cNvPr>
            <p:cNvSpPr txBox="1"/>
            <p:nvPr/>
          </p:nvSpPr>
          <p:spPr>
            <a:xfrm>
              <a:off x="1286006" y="3169235"/>
              <a:ext cx="2642992" cy="10926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6500" dirty="0">
                  <a:solidFill>
                    <a:schemeClr val="bg1"/>
                  </a:solidFill>
                  <a:latin typeface="HelveticaNeueLT Std Lt" panose="020B0403020202020204" pitchFamily="34" charset="77"/>
                </a:rPr>
                <a:t>3,8M€</a:t>
              </a:r>
            </a:p>
          </p:txBody>
        </p:sp>
      </p:grpSp>
      <p:sp>
        <p:nvSpPr>
          <p:cNvPr id="16" name="Текст 14">
            <a:extLst>
              <a:ext uri="{FF2B5EF4-FFF2-40B4-BE49-F238E27FC236}">
                <a16:creationId xmlns:a16="http://schemas.microsoft.com/office/drawing/2014/main" id="{280112B6-D2EE-F20E-CE76-61F2788BFEBE}"/>
              </a:ext>
            </a:extLst>
          </p:cNvPr>
          <p:cNvSpPr txBox="1">
            <a:spLocks/>
          </p:cNvSpPr>
          <p:nvPr/>
        </p:nvSpPr>
        <p:spPr>
          <a:xfrm>
            <a:off x="4971529" y="5379465"/>
            <a:ext cx="2248945" cy="74488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HelveticaNeueLT Std" panose="020B0604020202020204" pitchFamily="34" charset="77"/>
              </a:rPr>
              <a:t>TEXTO </a:t>
            </a:r>
          </a:p>
          <a:p>
            <a:pPr marL="0" indent="0" algn="ctr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HelveticaNeueLT Std" panose="020B0604020202020204" pitchFamily="34" charset="77"/>
              </a:rPr>
              <a:t>Bold 16 </a:t>
            </a:r>
            <a:r>
              <a:rPr lang="en-US" sz="1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HelveticaNeueLT Std" panose="020B0604020202020204" pitchFamily="34" charset="77"/>
              </a:rPr>
              <a:t>pt</a:t>
            </a:r>
            <a:endParaRPr lang="en-US" sz="1600" b="1" dirty="0">
              <a:solidFill>
                <a:schemeClr val="tx1">
                  <a:lumMod val="95000"/>
                  <a:lumOff val="5000"/>
                </a:schemeClr>
              </a:solidFill>
              <a:latin typeface="HelveticaNeueLT Std" panose="020B0604020202020204" pitchFamily="34" charset="77"/>
            </a:endParaRPr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id="{F0F9A92E-B858-1AA9-6A69-96DF8D83E4B0}"/>
              </a:ext>
            </a:extLst>
          </p:cNvPr>
          <p:cNvGrpSpPr/>
          <p:nvPr/>
        </p:nvGrpSpPr>
        <p:grpSpPr>
          <a:xfrm>
            <a:off x="4723891" y="2481390"/>
            <a:ext cx="2744220" cy="2744220"/>
            <a:chOff x="4723891" y="2481390"/>
            <a:chExt cx="2744220" cy="2744220"/>
          </a:xfrm>
        </p:grpSpPr>
        <p:sp>
          <p:nvSpPr>
            <p:cNvPr id="18" name="Elipse 17">
              <a:extLst>
                <a:ext uri="{FF2B5EF4-FFF2-40B4-BE49-F238E27FC236}">
                  <a16:creationId xmlns:a16="http://schemas.microsoft.com/office/drawing/2014/main" id="{E1ED9FDB-5758-085D-B1FC-8B8B3B9A1A63}"/>
                </a:ext>
              </a:extLst>
            </p:cNvPr>
            <p:cNvSpPr/>
            <p:nvPr/>
          </p:nvSpPr>
          <p:spPr>
            <a:xfrm>
              <a:off x="4723891" y="2481390"/>
              <a:ext cx="2744220" cy="2744220"/>
            </a:xfrm>
            <a:prstGeom prst="ellipse">
              <a:avLst/>
            </a:prstGeom>
            <a:solidFill>
              <a:srgbClr val="B9BD3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9" name="CuadroTexto 18">
              <a:extLst>
                <a:ext uri="{FF2B5EF4-FFF2-40B4-BE49-F238E27FC236}">
                  <a16:creationId xmlns:a16="http://schemas.microsoft.com/office/drawing/2014/main" id="{D0E484FB-A929-0362-574B-1C7D141205C2}"/>
                </a:ext>
              </a:extLst>
            </p:cNvPr>
            <p:cNvSpPr txBox="1"/>
            <p:nvPr/>
          </p:nvSpPr>
          <p:spPr>
            <a:xfrm>
              <a:off x="4774505" y="3169235"/>
              <a:ext cx="2642992" cy="10926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6500" dirty="0">
                  <a:solidFill>
                    <a:schemeClr val="bg1"/>
                  </a:solidFill>
                  <a:latin typeface="HelveticaNeueLT Std Lt" panose="020B0403020202020204" pitchFamily="34" charset="77"/>
                </a:rPr>
                <a:t>12%</a:t>
              </a:r>
            </a:p>
          </p:txBody>
        </p:sp>
      </p:grpSp>
      <p:sp>
        <p:nvSpPr>
          <p:cNvPr id="21" name="Текст 14">
            <a:extLst>
              <a:ext uri="{FF2B5EF4-FFF2-40B4-BE49-F238E27FC236}">
                <a16:creationId xmlns:a16="http://schemas.microsoft.com/office/drawing/2014/main" id="{4ED7283A-BC1D-D6D1-9316-A88D9EDC0890}"/>
              </a:ext>
            </a:extLst>
          </p:cNvPr>
          <p:cNvSpPr txBox="1">
            <a:spLocks/>
          </p:cNvSpPr>
          <p:nvPr/>
        </p:nvSpPr>
        <p:spPr>
          <a:xfrm>
            <a:off x="8460027" y="5379465"/>
            <a:ext cx="2248945" cy="74488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HelveticaNeueLT Std" panose="020B0604020202020204" pitchFamily="34" charset="77"/>
              </a:rPr>
              <a:t>TEXTO </a:t>
            </a:r>
          </a:p>
          <a:p>
            <a:pPr marL="0" indent="0" algn="ctr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HelveticaNeueLT Std" panose="020B0604020202020204" pitchFamily="34" charset="77"/>
              </a:rPr>
              <a:t>Bold 16 </a:t>
            </a:r>
            <a:r>
              <a:rPr lang="en-US" sz="1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HelveticaNeueLT Std" panose="020B0604020202020204" pitchFamily="34" charset="77"/>
              </a:rPr>
              <a:t>pt</a:t>
            </a:r>
            <a:endParaRPr lang="en-US" sz="1600" b="1" dirty="0">
              <a:solidFill>
                <a:schemeClr val="tx1">
                  <a:lumMod val="95000"/>
                  <a:lumOff val="5000"/>
                </a:schemeClr>
              </a:solidFill>
              <a:latin typeface="HelveticaNeueLT Std" panose="020B0604020202020204" pitchFamily="34" charset="77"/>
            </a:endParaRPr>
          </a:p>
        </p:txBody>
      </p:sp>
      <p:grpSp>
        <p:nvGrpSpPr>
          <p:cNvPr id="6" name="Grupo 5">
            <a:extLst>
              <a:ext uri="{FF2B5EF4-FFF2-40B4-BE49-F238E27FC236}">
                <a16:creationId xmlns:a16="http://schemas.microsoft.com/office/drawing/2014/main" id="{B057696E-FEBC-94D8-0F0C-5E9A6A51B2E3}"/>
              </a:ext>
            </a:extLst>
          </p:cNvPr>
          <p:cNvGrpSpPr/>
          <p:nvPr/>
        </p:nvGrpSpPr>
        <p:grpSpPr>
          <a:xfrm>
            <a:off x="8212389" y="2481390"/>
            <a:ext cx="2744220" cy="2744220"/>
            <a:chOff x="8212389" y="2481390"/>
            <a:chExt cx="2744220" cy="2744220"/>
          </a:xfrm>
        </p:grpSpPr>
        <p:sp>
          <p:nvSpPr>
            <p:cNvPr id="23" name="Elipse 22">
              <a:extLst>
                <a:ext uri="{FF2B5EF4-FFF2-40B4-BE49-F238E27FC236}">
                  <a16:creationId xmlns:a16="http://schemas.microsoft.com/office/drawing/2014/main" id="{4F0A42E8-608E-0D9E-8A90-324026406CC6}"/>
                </a:ext>
              </a:extLst>
            </p:cNvPr>
            <p:cNvSpPr/>
            <p:nvPr/>
          </p:nvSpPr>
          <p:spPr>
            <a:xfrm>
              <a:off x="8212389" y="2481390"/>
              <a:ext cx="2744220" cy="2744220"/>
            </a:xfrm>
            <a:prstGeom prst="ellipse">
              <a:avLst/>
            </a:prstGeom>
            <a:solidFill>
              <a:srgbClr val="B9BD3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4" name="CuadroTexto 23">
              <a:extLst>
                <a:ext uri="{FF2B5EF4-FFF2-40B4-BE49-F238E27FC236}">
                  <a16:creationId xmlns:a16="http://schemas.microsoft.com/office/drawing/2014/main" id="{EA6D6206-DEBD-DCDD-E4E8-7D3CB7D7B22F}"/>
                </a:ext>
              </a:extLst>
            </p:cNvPr>
            <p:cNvSpPr txBox="1"/>
            <p:nvPr/>
          </p:nvSpPr>
          <p:spPr>
            <a:xfrm>
              <a:off x="8263003" y="3169235"/>
              <a:ext cx="2642992" cy="10926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6500" dirty="0">
                  <a:solidFill>
                    <a:schemeClr val="bg1"/>
                  </a:solidFill>
                  <a:latin typeface="HelveticaNeueLT Std Lt" panose="020B0403020202020204" pitchFamily="34" charset="77"/>
                </a:rPr>
                <a:t>3,8M€</a:t>
              </a:r>
            </a:p>
          </p:txBody>
        </p:sp>
      </p:grpSp>
      <p:sp>
        <p:nvSpPr>
          <p:cNvPr id="26" name="CuadroTexto 25">
            <a:extLst>
              <a:ext uri="{FF2B5EF4-FFF2-40B4-BE49-F238E27FC236}">
                <a16:creationId xmlns:a16="http://schemas.microsoft.com/office/drawing/2014/main" id="{B3C0152A-FA39-6E9A-01DD-D8A6178DC973}"/>
              </a:ext>
            </a:extLst>
          </p:cNvPr>
          <p:cNvSpPr txBox="1"/>
          <p:nvPr/>
        </p:nvSpPr>
        <p:spPr>
          <a:xfrm>
            <a:off x="793222" y="1445063"/>
            <a:ext cx="605286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HelveticaNeueLT Std" panose="020B0604020202020204" pitchFamily="34" charset="77"/>
              </a:rPr>
              <a:t>Título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HelveticaNeueLT Std" panose="020B0604020202020204" pitchFamily="34" charset="77"/>
              </a:rPr>
              <a:t> helve Neue 75 bold 24 </a:t>
            </a:r>
            <a:r>
              <a:rPr lang="en-US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HelveticaNeueLT Std" panose="020B0604020202020204" pitchFamily="34" charset="77"/>
              </a:rPr>
              <a:t>pt</a:t>
            </a:r>
            <a:endParaRPr lang="en-US" sz="2400" b="1" dirty="0">
              <a:solidFill>
                <a:schemeClr val="tx1">
                  <a:lumMod val="95000"/>
                  <a:lumOff val="5000"/>
                </a:schemeClr>
              </a:solidFill>
              <a:latin typeface="HelveticaNeueLT Std" panose="020B06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603126734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034CC2C6-6B26-EBBF-9736-E9F3E697776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0" y="-8606"/>
            <a:ext cx="12207300" cy="5197349"/>
          </a:xfrm>
          <a:prstGeom prst="rect">
            <a:avLst/>
          </a:prstGeom>
        </p:spPr>
      </p:pic>
      <p:sp>
        <p:nvSpPr>
          <p:cNvPr id="117" name="Rectángulo 116">
            <a:extLst>
              <a:ext uri="{FF2B5EF4-FFF2-40B4-BE49-F238E27FC236}">
                <a16:creationId xmlns:a16="http://schemas.microsoft.com/office/drawing/2014/main" id="{7F771A9A-2599-008B-6EA6-8598816BE8A9}"/>
              </a:ext>
            </a:extLst>
          </p:cNvPr>
          <p:cNvSpPr/>
          <p:nvPr/>
        </p:nvSpPr>
        <p:spPr>
          <a:xfrm>
            <a:off x="0" y="1163179"/>
            <a:ext cx="12207300" cy="4774634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10" name="Grupo 9">
            <a:extLst>
              <a:ext uri="{FF2B5EF4-FFF2-40B4-BE49-F238E27FC236}">
                <a16:creationId xmlns:a16="http://schemas.microsoft.com/office/drawing/2014/main" id="{6AA84B0E-2447-3198-3869-D7904BEAA007}"/>
              </a:ext>
            </a:extLst>
          </p:cNvPr>
          <p:cNvGrpSpPr/>
          <p:nvPr/>
        </p:nvGrpSpPr>
        <p:grpSpPr>
          <a:xfrm>
            <a:off x="8514266" y="2227654"/>
            <a:ext cx="809715" cy="2964901"/>
            <a:chOff x="8514266" y="2227654"/>
            <a:chExt cx="809715" cy="2964901"/>
          </a:xfrm>
        </p:grpSpPr>
        <p:sp>
          <p:nvSpPr>
            <p:cNvPr id="104" name="Прямоугольник 72">
              <a:extLst>
                <a:ext uri="{FF2B5EF4-FFF2-40B4-BE49-F238E27FC236}">
                  <a16:creationId xmlns:a16="http://schemas.microsoft.com/office/drawing/2014/main" id="{054CFCE0-2AE3-5757-BCC0-306716975A96}"/>
                </a:ext>
              </a:extLst>
            </p:cNvPr>
            <p:cNvSpPr/>
            <p:nvPr/>
          </p:nvSpPr>
          <p:spPr>
            <a:xfrm>
              <a:off x="8514266" y="2227654"/>
              <a:ext cx="809715" cy="2964901"/>
            </a:xfrm>
            <a:prstGeom prst="rect">
              <a:avLst/>
            </a:prstGeom>
            <a:solidFill>
              <a:srgbClr val="B9BD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8000" dirty="0"/>
            </a:p>
          </p:txBody>
        </p:sp>
        <p:sp>
          <p:nvSpPr>
            <p:cNvPr id="105" name="Прямоугольник 73">
              <a:extLst>
                <a:ext uri="{FF2B5EF4-FFF2-40B4-BE49-F238E27FC236}">
                  <a16:creationId xmlns:a16="http://schemas.microsoft.com/office/drawing/2014/main" id="{948545A9-71FC-972E-EADA-4308239147C9}"/>
                </a:ext>
              </a:extLst>
            </p:cNvPr>
            <p:cNvSpPr/>
            <p:nvPr/>
          </p:nvSpPr>
          <p:spPr>
            <a:xfrm>
              <a:off x="8535375" y="2359716"/>
              <a:ext cx="767496" cy="584775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sz="1600" b="1" dirty="0">
                  <a:solidFill>
                    <a:schemeClr val="bg1"/>
                  </a:solidFill>
                  <a:latin typeface="HelveticaNeueLT Std" panose="020B0604020202020204" pitchFamily="34" charset="77"/>
                  <a:ea typeface="Tahoma" panose="020B0604030504040204" pitchFamily="34" charset="0"/>
                  <a:cs typeface="Tahoma" panose="020B0604030504040204" pitchFamily="34" charset="0"/>
                </a:rPr>
                <a:t>13.25 </a:t>
              </a:r>
            </a:p>
            <a:p>
              <a:pPr algn="ctr"/>
              <a:r>
                <a:rPr lang="en-US" sz="1600" b="1" dirty="0">
                  <a:solidFill>
                    <a:schemeClr val="bg1"/>
                  </a:solidFill>
                  <a:latin typeface="HelveticaNeueLT Std" panose="020B0604020202020204" pitchFamily="34" charset="77"/>
                  <a:ea typeface="Tahoma" panose="020B0604030504040204" pitchFamily="34" charset="0"/>
                  <a:cs typeface="Tahoma" panose="020B0604030504040204" pitchFamily="34" charset="0"/>
                </a:rPr>
                <a:t>M€</a:t>
              </a:r>
              <a:endParaRPr lang="ru-RU" sz="1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8" name="Grupo 7">
            <a:extLst>
              <a:ext uri="{FF2B5EF4-FFF2-40B4-BE49-F238E27FC236}">
                <a16:creationId xmlns:a16="http://schemas.microsoft.com/office/drawing/2014/main" id="{0EDAEA96-27BE-EB57-ECB8-0843A86A7C4C}"/>
              </a:ext>
            </a:extLst>
          </p:cNvPr>
          <p:cNvGrpSpPr/>
          <p:nvPr/>
        </p:nvGrpSpPr>
        <p:grpSpPr>
          <a:xfrm>
            <a:off x="7102708" y="2781007"/>
            <a:ext cx="809715" cy="2411542"/>
            <a:chOff x="7102708" y="2781007"/>
            <a:chExt cx="809715" cy="2411542"/>
          </a:xfrm>
        </p:grpSpPr>
        <p:sp>
          <p:nvSpPr>
            <p:cNvPr id="110" name="Прямоугольник 78">
              <a:extLst>
                <a:ext uri="{FF2B5EF4-FFF2-40B4-BE49-F238E27FC236}">
                  <a16:creationId xmlns:a16="http://schemas.microsoft.com/office/drawing/2014/main" id="{3A2510A4-0753-AD0C-4BD3-4BC14E347DB5}"/>
                </a:ext>
              </a:extLst>
            </p:cNvPr>
            <p:cNvSpPr/>
            <p:nvPr/>
          </p:nvSpPr>
          <p:spPr>
            <a:xfrm rot="10800000">
              <a:off x="7102708" y="2781007"/>
              <a:ext cx="809715" cy="2411542"/>
            </a:xfrm>
            <a:prstGeom prst="rect">
              <a:avLst/>
            </a:prstGeom>
            <a:solidFill>
              <a:srgbClr val="B9BD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8000"/>
            </a:p>
          </p:txBody>
        </p:sp>
        <p:sp>
          <p:nvSpPr>
            <p:cNvPr id="119" name="Прямоугольник 73">
              <a:extLst>
                <a:ext uri="{FF2B5EF4-FFF2-40B4-BE49-F238E27FC236}">
                  <a16:creationId xmlns:a16="http://schemas.microsoft.com/office/drawing/2014/main" id="{1E5D9E0E-5532-37EB-F300-1582D3B3F332}"/>
                </a:ext>
              </a:extLst>
            </p:cNvPr>
            <p:cNvSpPr/>
            <p:nvPr/>
          </p:nvSpPr>
          <p:spPr>
            <a:xfrm>
              <a:off x="7160954" y="2979639"/>
              <a:ext cx="693223" cy="584775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sz="1600" b="1" dirty="0">
                  <a:solidFill>
                    <a:schemeClr val="bg1"/>
                  </a:solidFill>
                  <a:latin typeface="HelveticaNeueLT Std" panose="020B0604020202020204" pitchFamily="34" charset="77"/>
                  <a:ea typeface="Tahoma" panose="020B0604030504040204" pitchFamily="34" charset="0"/>
                  <a:cs typeface="Tahoma" panose="020B0604030504040204" pitchFamily="34" charset="0"/>
                </a:rPr>
                <a:t>13.25 </a:t>
              </a:r>
            </a:p>
            <a:p>
              <a:pPr algn="ctr"/>
              <a:r>
                <a:rPr lang="en-US" sz="1600" b="1" dirty="0">
                  <a:solidFill>
                    <a:schemeClr val="bg1"/>
                  </a:solidFill>
                  <a:latin typeface="HelveticaNeueLT Std" panose="020B0604020202020204" pitchFamily="34" charset="77"/>
                  <a:ea typeface="Tahoma" panose="020B0604030504040204" pitchFamily="34" charset="0"/>
                  <a:cs typeface="Tahoma" panose="020B0604030504040204" pitchFamily="34" charset="0"/>
                </a:rPr>
                <a:t>M€</a:t>
              </a:r>
              <a:endParaRPr lang="ru-RU" sz="1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6" name="Grupo 5">
            <a:extLst>
              <a:ext uri="{FF2B5EF4-FFF2-40B4-BE49-F238E27FC236}">
                <a16:creationId xmlns:a16="http://schemas.microsoft.com/office/drawing/2014/main" id="{A9643725-7A0D-9E9B-6709-654B70008314}"/>
              </a:ext>
            </a:extLst>
          </p:cNvPr>
          <p:cNvGrpSpPr/>
          <p:nvPr/>
        </p:nvGrpSpPr>
        <p:grpSpPr>
          <a:xfrm>
            <a:off x="5690004" y="3176261"/>
            <a:ext cx="809715" cy="2016289"/>
            <a:chOff x="5690004" y="3176261"/>
            <a:chExt cx="809715" cy="2016289"/>
          </a:xfrm>
        </p:grpSpPr>
        <p:sp>
          <p:nvSpPr>
            <p:cNvPr id="113" name="Прямоугольник 81">
              <a:extLst>
                <a:ext uri="{FF2B5EF4-FFF2-40B4-BE49-F238E27FC236}">
                  <a16:creationId xmlns:a16="http://schemas.microsoft.com/office/drawing/2014/main" id="{5FBDB216-2701-2211-A1E0-1A5B11DD819F}"/>
                </a:ext>
              </a:extLst>
            </p:cNvPr>
            <p:cNvSpPr/>
            <p:nvPr/>
          </p:nvSpPr>
          <p:spPr>
            <a:xfrm rot="10800000">
              <a:off x="5690004" y="3176261"/>
              <a:ext cx="809715" cy="2016289"/>
            </a:xfrm>
            <a:prstGeom prst="rect">
              <a:avLst/>
            </a:prstGeom>
            <a:solidFill>
              <a:srgbClr val="B9BD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8000" dirty="0"/>
            </a:p>
          </p:txBody>
        </p:sp>
        <p:sp>
          <p:nvSpPr>
            <p:cNvPr id="120" name="Прямоугольник 73">
              <a:extLst>
                <a:ext uri="{FF2B5EF4-FFF2-40B4-BE49-F238E27FC236}">
                  <a16:creationId xmlns:a16="http://schemas.microsoft.com/office/drawing/2014/main" id="{04066D7B-116D-0CE3-7EC7-BCA3BD88A8BB}"/>
                </a:ext>
              </a:extLst>
            </p:cNvPr>
            <p:cNvSpPr/>
            <p:nvPr/>
          </p:nvSpPr>
          <p:spPr>
            <a:xfrm>
              <a:off x="5692173" y="3356453"/>
              <a:ext cx="805376" cy="584775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sz="1600" b="1" dirty="0">
                  <a:solidFill>
                    <a:schemeClr val="bg1"/>
                  </a:solidFill>
                  <a:latin typeface="HelveticaNeueLT Std" panose="020B0604020202020204" pitchFamily="34" charset="77"/>
                  <a:ea typeface="Tahoma" panose="020B0604030504040204" pitchFamily="34" charset="0"/>
                  <a:cs typeface="Tahoma" panose="020B0604030504040204" pitchFamily="34" charset="0"/>
                </a:rPr>
                <a:t>13.25 </a:t>
              </a:r>
            </a:p>
            <a:p>
              <a:pPr algn="ctr"/>
              <a:r>
                <a:rPr lang="en-US" sz="1600" b="1" dirty="0">
                  <a:solidFill>
                    <a:schemeClr val="bg1"/>
                  </a:solidFill>
                  <a:latin typeface="HelveticaNeueLT Std" panose="020B0604020202020204" pitchFamily="34" charset="77"/>
                  <a:ea typeface="Tahoma" panose="020B0604030504040204" pitchFamily="34" charset="0"/>
                  <a:cs typeface="Tahoma" panose="020B0604030504040204" pitchFamily="34" charset="0"/>
                </a:rPr>
                <a:t>M€</a:t>
              </a:r>
              <a:endParaRPr lang="ru-RU" sz="1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5" name="Grupo 4">
            <a:extLst>
              <a:ext uri="{FF2B5EF4-FFF2-40B4-BE49-F238E27FC236}">
                <a16:creationId xmlns:a16="http://schemas.microsoft.com/office/drawing/2014/main" id="{153B7A45-D9CA-C910-DC13-8B4610A31B1B}"/>
              </a:ext>
            </a:extLst>
          </p:cNvPr>
          <p:cNvGrpSpPr/>
          <p:nvPr/>
        </p:nvGrpSpPr>
        <p:grpSpPr>
          <a:xfrm>
            <a:off x="4279587" y="3545161"/>
            <a:ext cx="809715" cy="1647391"/>
            <a:chOff x="4279587" y="3545161"/>
            <a:chExt cx="809715" cy="1647391"/>
          </a:xfrm>
        </p:grpSpPr>
        <p:sp>
          <p:nvSpPr>
            <p:cNvPr id="107" name="Прямоугольник 75">
              <a:extLst>
                <a:ext uri="{FF2B5EF4-FFF2-40B4-BE49-F238E27FC236}">
                  <a16:creationId xmlns:a16="http://schemas.microsoft.com/office/drawing/2014/main" id="{C1461325-7F7A-6BD0-19B4-51AAD1F454CB}"/>
                </a:ext>
              </a:extLst>
            </p:cNvPr>
            <p:cNvSpPr/>
            <p:nvPr/>
          </p:nvSpPr>
          <p:spPr>
            <a:xfrm rot="10800000">
              <a:off x="4279587" y="3545161"/>
              <a:ext cx="809715" cy="1647391"/>
            </a:xfrm>
            <a:prstGeom prst="rect">
              <a:avLst/>
            </a:prstGeom>
            <a:solidFill>
              <a:srgbClr val="B9BD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8000" dirty="0"/>
            </a:p>
          </p:txBody>
        </p:sp>
        <p:sp>
          <p:nvSpPr>
            <p:cNvPr id="121" name="Прямоугольник 73">
              <a:extLst>
                <a:ext uri="{FF2B5EF4-FFF2-40B4-BE49-F238E27FC236}">
                  <a16:creationId xmlns:a16="http://schemas.microsoft.com/office/drawing/2014/main" id="{31929469-5FC2-A61D-816B-E1014A1CAFE7}"/>
                </a:ext>
              </a:extLst>
            </p:cNvPr>
            <p:cNvSpPr/>
            <p:nvPr/>
          </p:nvSpPr>
          <p:spPr>
            <a:xfrm>
              <a:off x="4284667" y="3708956"/>
              <a:ext cx="799546" cy="584775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sz="1600" b="1" dirty="0">
                  <a:solidFill>
                    <a:schemeClr val="bg1"/>
                  </a:solidFill>
                  <a:latin typeface="HelveticaNeueLT Std" panose="020B0604020202020204" pitchFamily="34" charset="77"/>
                  <a:ea typeface="Tahoma" panose="020B0604030504040204" pitchFamily="34" charset="0"/>
                  <a:cs typeface="Tahoma" panose="020B0604030504040204" pitchFamily="34" charset="0"/>
                </a:rPr>
                <a:t>13.25 </a:t>
              </a:r>
            </a:p>
            <a:p>
              <a:pPr algn="ctr"/>
              <a:r>
                <a:rPr lang="en-US" sz="1600" b="1" dirty="0">
                  <a:solidFill>
                    <a:schemeClr val="bg1"/>
                  </a:solidFill>
                  <a:latin typeface="HelveticaNeueLT Std" panose="020B0604020202020204" pitchFamily="34" charset="77"/>
                  <a:ea typeface="Tahoma" panose="020B0604030504040204" pitchFamily="34" charset="0"/>
                  <a:cs typeface="Tahoma" panose="020B0604030504040204" pitchFamily="34" charset="0"/>
                </a:rPr>
                <a:t>M€</a:t>
              </a:r>
              <a:endParaRPr lang="ru-RU" sz="1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2" name="Grupo 1">
            <a:extLst>
              <a:ext uri="{FF2B5EF4-FFF2-40B4-BE49-F238E27FC236}">
                <a16:creationId xmlns:a16="http://schemas.microsoft.com/office/drawing/2014/main" id="{8DCBC406-00E3-FF1A-6136-EADEDE6079C4}"/>
              </a:ext>
            </a:extLst>
          </p:cNvPr>
          <p:cNvGrpSpPr/>
          <p:nvPr/>
        </p:nvGrpSpPr>
        <p:grpSpPr>
          <a:xfrm>
            <a:off x="2868027" y="4309319"/>
            <a:ext cx="809715" cy="883236"/>
            <a:chOff x="2868027" y="4309319"/>
            <a:chExt cx="809715" cy="883236"/>
          </a:xfrm>
        </p:grpSpPr>
        <p:sp>
          <p:nvSpPr>
            <p:cNvPr id="115" name="Прямоугольник 83">
              <a:extLst>
                <a:ext uri="{FF2B5EF4-FFF2-40B4-BE49-F238E27FC236}">
                  <a16:creationId xmlns:a16="http://schemas.microsoft.com/office/drawing/2014/main" id="{35BCC60A-8EA7-641B-94BB-B213239B8306}"/>
                </a:ext>
              </a:extLst>
            </p:cNvPr>
            <p:cNvSpPr/>
            <p:nvPr/>
          </p:nvSpPr>
          <p:spPr>
            <a:xfrm rot="10800000">
              <a:off x="2868027" y="4309319"/>
              <a:ext cx="809715" cy="883236"/>
            </a:xfrm>
            <a:prstGeom prst="rect">
              <a:avLst/>
            </a:prstGeom>
            <a:solidFill>
              <a:srgbClr val="B9BD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8000" dirty="0"/>
            </a:p>
          </p:txBody>
        </p:sp>
        <p:sp>
          <p:nvSpPr>
            <p:cNvPr id="122" name="Прямоугольник 73">
              <a:extLst>
                <a:ext uri="{FF2B5EF4-FFF2-40B4-BE49-F238E27FC236}">
                  <a16:creationId xmlns:a16="http://schemas.microsoft.com/office/drawing/2014/main" id="{54668134-C90E-9D48-748B-7904E0D69BF4}"/>
                </a:ext>
              </a:extLst>
            </p:cNvPr>
            <p:cNvSpPr/>
            <p:nvPr/>
          </p:nvSpPr>
          <p:spPr>
            <a:xfrm>
              <a:off x="2875665" y="4450430"/>
              <a:ext cx="794438" cy="584775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sz="1600" b="1" dirty="0">
                  <a:solidFill>
                    <a:schemeClr val="bg1"/>
                  </a:solidFill>
                  <a:latin typeface="HelveticaNeueLT Std" panose="020B0604020202020204" pitchFamily="34" charset="77"/>
                  <a:ea typeface="Tahoma" panose="020B0604030504040204" pitchFamily="34" charset="0"/>
                  <a:cs typeface="Tahoma" panose="020B0604030504040204" pitchFamily="34" charset="0"/>
                </a:rPr>
                <a:t>13.25 </a:t>
              </a:r>
            </a:p>
            <a:p>
              <a:pPr algn="ctr"/>
              <a:r>
                <a:rPr lang="en-US" sz="1600" b="1" dirty="0">
                  <a:solidFill>
                    <a:schemeClr val="bg1"/>
                  </a:solidFill>
                  <a:latin typeface="HelveticaNeueLT Std" panose="020B0604020202020204" pitchFamily="34" charset="77"/>
                  <a:ea typeface="Tahoma" panose="020B0604030504040204" pitchFamily="34" charset="0"/>
                  <a:cs typeface="Tahoma" panose="020B0604030504040204" pitchFamily="34" charset="0"/>
                </a:rPr>
                <a:t>M€</a:t>
              </a:r>
              <a:endParaRPr lang="ru-RU" sz="1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3" name="Rectángulo 2">
            <a:extLst>
              <a:ext uri="{FF2B5EF4-FFF2-40B4-BE49-F238E27FC236}">
                <a16:creationId xmlns:a16="http://schemas.microsoft.com/office/drawing/2014/main" id="{C4DF6761-879A-0772-2C9E-6FAE62605D5D}"/>
              </a:ext>
            </a:extLst>
          </p:cNvPr>
          <p:cNvSpPr/>
          <p:nvPr/>
        </p:nvSpPr>
        <p:spPr>
          <a:xfrm>
            <a:off x="2629623" y="5188743"/>
            <a:ext cx="6968496" cy="16809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717EAB0-19B3-6C0B-97EA-05F546E1FFC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7470" y="600326"/>
            <a:ext cx="1848897" cy="154867"/>
          </a:xfrm>
          <a:prstGeom prst="rect">
            <a:avLst/>
          </a:prstGeom>
        </p:spPr>
      </p:pic>
      <p:sp>
        <p:nvSpPr>
          <p:cNvPr id="114" name="Прямоугольник 82">
            <a:extLst>
              <a:ext uri="{FF2B5EF4-FFF2-40B4-BE49-F238E27FC236}">
                <a16:creationId xmlns:a16="http://schemas.microsoft.com/office/drawing/2014/main" id="{05952AB5-7681-7C89-933A-3C1EFC182035}"/>
              </a:ext>
            </a:extLst>
          </p:cNvPr>
          <p:cNvSpPr/>
          <p:nvPr/>
        </p:nvSpPr>
        <p:spPr>
          <a:xfrm>
            <a:off x="2785745" y="5387040"/>
            <a:ext cx="974270" cy="307777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sz="1400" dirty="0">
                <a:latin typeface="HelveticaNeueLT Std" panose="020B0604020202020204" pitchFamily="34" charset="77"/>
                <a:ea typeface="Tahoma" panose="020B0604030504040204" pitchFamily="34" charset="0"/>
                <a:cs typeface="Tahoma" panose="020B0604030504040204" pitchFamily="34" charset="0"/>
              </a:rPr>
              <a:t>2020</a:t>
            </a:r>
            <a:endParaRPr lang="ru-RU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8" name="CuadroTexto 117">
            <a:extLst>
              <a:ext uri="{FF2B5EF4-FFF2-40B4-BE49-F238E27FC236}">
                <a16:creationId xmlns:a16="http://schemas.microsoft.com/office/drawing/2014/main" id="{7A22793F-1B63-9219-0069-2249CBE6F22B}"/>
              </a:ext>
            </a:extLst>
          </p:cNvPr>
          <p:cNvSpPr txBox="1"/>
          <p:nvPr/>
        </p:nvSpPr>
        <p:spPr>
          <a:xfrm>
            <a:off x="3069565" y="1421951"/>
            <a:ext cx="605286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HelveticaNeueLT Std" panose="020B0604020202020204" pitchFamily="34" charset="77"/>
              </a:rPr>
              <a:t>Título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HelveticaNeueLT Std" panose="020B0604020202020204" pitchFamily="34" charset="77"/>
              </a:rPr>
              <a:t> helve Neue 75 bold 24 </a:t>
            </a:r>
            <a:r>
              <a:rPr lang="en-US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HelveticaNeueLT Std" panose="020B0604020202020204" pitchFamily="34" charset="77"/>
              </a:rPr>
              <a:t>pt</a:t>
            </a:r>
            <a:endParaRPr lang="en-US" sz="2400" b="1" dirty="0">
              <a:solidFill>
                <a:schemeClr val="tx1">
                  <a:lumMod val="95000"/>
                  <a:lumOff val="5000"/>
                </a:schemeClr>
              </a:solidFill>
              <a:latin typeface="HelveticaNeueLT Std" panose="020B0604020202020204" pitchFamily="34" charset="77"/>
            </a:endParaRPr>
          </a:p>
        </p:txBody>
      </p:sp>
      <p:sp>
        <p:nvSpPr>
          <p:cNvPr id="106" name="Прямоугольник 74">
            <a:extLst>
              <a:ext uri="{FF2B5EF4-FFF2-40B4-BE49-F238E27FC236}">
                <a16:creationId xmlns:a16="http://schemas.microsoft.com/office/drawing/2014/main" id="{120D9A77-3062-3AF8-A92C-709B2C72CC4B}"/>
              </a:ext>
            </a:extLst>
          </p:cNvPr>
          <p:cNvSpPr/>
          <p:nvPr/>
        </p:nvSpPr>
        <p:spPr>
          <a:xfrm>
            <a:off x="4197305" y="5387044"/>
            <a:ext cx="974270" cy="307777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sz="1400" dirty="0">
                <a:latin typeface="HelveticaNeueLT Std" panose="020B0604020202020204" pitchFamily="34" charset="77"/>
                <a:ea typeface="Tahoma" panose="020B0604030504040204" pitchFamily="34" charset="0"/>
                <a:cs typeface="Tahoma" panose="020B0604030504040204" pitchFamily="34" charset="0"/>
              </a:rPr>
              <a:t>2021</a:t>
            </a:r>
            <a:endParaRPr lang="ru-RU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2" name="Прямоугольник 80">
            <a:extLst>
              <a:ext uri="{FF2B5EF4-FFF2-40B4-BE49-F238E27FC236}">
                <a16:creationId xmlns:a16="http://schemas.microsoft.com/office/drawing/2014/main" id="{F07E3C9D-6A24-DAC8-ABC6-73B809C27321}"/>
              </a:ext>
            </a:extLst>
          </p:cNvPr>
          <p:cNvSpPr/>
          <p:nvPr/>
        </p:nvSpPr>
        <p:spPr>
          <a:xfrm>
            <a:off x="5608865" y="5387044"/>
            <a:ext cx="974270" cy="307777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sz="1400" dirty="0">
                <a:latin typeface="HelveticaNeueLT Std" panose="020B0604020202020204" pitchFamily="34" charset="77"/>
                <a:ea typeface="Tahoma" panose="020B0604030504040204" pitchFamily="34" charset="0"/>
                <a:cs typeface="Tahoma" panose="020B0604030504040204" pitchFamily="34" charset="0"/>
              </a:rPr>
              <a:t>2022</a:t>
            </a:r>
            <a:endParaRPr lang="ru-RU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9" name="Прямоугольник 77">
            <a:extLst>
              <a:ext uri="{FF2B5EF4-FFF2-40B4-BE49-F238E27FC236}">
                <a16:creationId xmlns:a16="http://schemas.microsoft.com/office/drawing/2014/main" id="{4097CBA5-A67B-4077-70DF-AB556823A15C}"/>
              </a:ext>
            </a:extLst>
          </p:cNvPr>
          <p:cNvSpPr/>
          <p:nvPr/>
        </p:nvSpPr>
        <p:spPr>
          <a:xfrm>
            <a:off x="7020426" y="5387043"/>
            <a:ext cx="974270" cy="307777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sz="1400" dirty="0">
                <a:latin typeface="HelveticaNeueLT Std" panose="020B0604020202020204" pitchFamily="34" charset="77"/>
                <a:ea typeface="Tahoma" panose="020B0604030504040204" pitchFamily="34" charset="0"/>
                <a:cs typeface="Tahoma" panose="020B0604030504040204" pitchFamily="34" charset="0"/>
              </a:rPr>
              <a:t>2023</a:t>
            </a:r>
            <a:endParaRPr lang="ru-RU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3" name="Прямоугольник 71">
            <a:extLst>
              <a:ext uri="{FF2B5EF4-FFF2-40B4-BE49-F238E27FC236}">
                <a16:creationId xmlns:a16="http://schemas.microsoft.com/office/drawing/2014/main" id="{CB10A1D2-C630-34CD-C606-F9D27D6909A6}"/>
              </a:ext>
            </a:extLst>
          </p:cNvPr>
          <p:cNvSpPr/>
          <p:nvPr/>
        </p:nvSpPr>
        <p:spPr>
          <a:xfrm>
            <a:off x="8431984" y="5387044"/>
            <a:ext cx="974270" cy="307777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sz="1400" dirty="0">
                <a:latin typeface="HelveticaNeueLT Std" panose="020B0604020202020204" pitchFamily="34" charset="77"/>
                <a:ea typeface="Tahoma" panose="020B0604030504040204" pitchFamily="34" charset="0"/>
                <a:cs typeface="Tahoma" panose="020B0604030504040204" pitchFamily="34" charset="0"/>
              </a:rPr>
              <a:t>2024</a:t>
            </a:r>
            <a:endParaRPr lang="ru-RU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102" name="Прямая соединительная линия 70">
            <a:extLst>
              <a:ext uri="{FF2B5EF4-FFF2-40B4-BE49-F238E27FC236}">
                <a16:creationId xmlns:a16="http://schemas.microsoft.com/office/drawing/2014/main" id="{5557519B-0CDE-9F7C-BECE-C161B3573243}"/>
              </a:ext>
            </a:extLst>
          </p:cNvPr>
          <p:cNvCxnSpPr>
            <a:cxnSpLocks/>
          </p:cNvCxnSpPr>
          <p:nvPr/>
        </p:nvCxnSpPr>
        <p:spPr>
          <a:xfrm>
            <a:off x="2629623" y="5190649"/>
            <a:ext cx="6968496" cy="0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0686620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500"/>
                            </p:stCondLst>
                            <p:childTnLst>
                              <p:par>
                                <p:cTn id="5" presetID="2" presetClass="entr" presetSubtype="4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4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" presetClass="entr" presetSubtype="4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" presetClass="entr" presetSubtype="4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" presetClass="entr" presetSubtype="4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AEF1FD6F-A2AA-A579-95FB-9B8CBF9B144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0" y="-8606"/>
            <a:ext cx="12207300" cy="6866606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BCEDD6D1-A412-6119-044D-31CB7EE26F3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0" y="1082566"/>
            <a:ext cx="12192000" cy="5775434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E717EAB0-19B3-6C0B-97EA-05F546E1FFC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7470" y="600326"/>
            <a:ext cx="1848897" cy="154867"/>
          </a:xfrm>
          <a:prstGeom prst="rect">
            <a:avLst/>
          </a:prstGeom>
        </p:spPr>
      </p:pic>
      <p:sp>
        <p:nvSpPr>
          <p:cNvPr id="26" name="CuadroTexto 25">
            <a:extLst>
              <a:ext uri="{FF2B5EF4-FFF2-40B4-BE49-F238E27FC236}">
                <a16:creationId xmlns:a16="http://schemas.microsoft.com/office/drawing/2014/main" id="{B3C0152A-FA39-6E9A-01DD-D8A6178DC973}"/>
              </a:ext>
            </a:extLst>
          </p:cNvPr>
          <p:cNvSpPr txBox="1"/>
          <p:nvPr/>
        </p:nvSpPr>
        <p:spPr>
          <a:xfrm>
            <a:off x="793222" y="1578995"/>
            <a:ext cx="395657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HelveticaNeueLT Std" panose="020B0604020202020204" pitchFamily="34" charset="77"/>
              </a:rPr>
              <a:t>Título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HelveticaNeueLT Std" panose="020B0604020202020204" pitchFamily="34" charset="77"/>
              </a:rPr>
              <a:t> helve Neue 75 bold 32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HelveticaNeueLT Std" panose="020B0604020202020204" pitchFamily="34" charset="77"/>
              </a:rPr>
              <a:t>pt</a:t>
            </a:r>
            <a:endParaRPr lang="en-US" sz="3200" b="1" dirty="0">
              <a:solidFill>
                <a:schemeClr val="tx1">
                  <a:lumMod val="95000"/>
                  <a:lumOff val="5000"/>
                </a:schemeClr>
              </a:solidFill>
              <a:latin typeface="HelveticaNeueLT Std" panose="020B0604020202020204" pitchFamily="34" charset="77"/>
            </a:endParaRPr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7F115A28-F356-A26A-2688-B508370E1671}"/>
              </a:ext>
            </a:extLst>
          </p:cNvPr>
          <p:cNvGrpSpPr/>
          <p:nvPr/>
        </p:nvGrpSpPr>
        <p:grpSpPr>
          <a:xfrm>
            <a:off x="1" y="2983586"/>
            <a:ext cx="7772400" cy="3030802"/>
            <a:chOff x="1" y="2983586"/>
            <a:chExt cx="7772400" cy="3030802"/>
          </a:xfrm>
        </p:grpSpPr>
        <p:sp>
          <p:nvSpPr>
            <p:cNvPr id="6" name="Rectángulo 5">
              <a:extLst>
                <a:ext uri="{FF2B5EF4-FFF2-40B4-BE49-F238E27FC236}">
                  <a16:creationId xmlns:a16="http://schemas.microsoft.com/office/drawing/2014/main" id="{BFD7A75E-E6F9-D5BB-8834-B1D8268ABD80}"/>
                </a:ext>
              </a:extLst>
            </p:cNvPr>
            <p:cNvSpPr/>
            <p:nvPr/>
          </p:nvSpPr>
          <p:spPr>
            <a:xfrm>
              <a:off x="1" y="2983586"/>
              <a:ext cx="7772400" cy="3030802"/>
            </a:xfrm>
            <a:prstGeom prst="rect">
              <a:avLst/>
            </a:pr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5" name="Текст 14">
              <a:extLst>
                <a:ext uri="{FF2B5EF4-FFF2-40B4-BE49-F238E27FC236}">
                  <a16:creationId xmlns:a16="http://schemas.microsoft.com/office/drawing/2014/main" id="{050A8978-02DC-1F7A-E898-795FBA15587B}"/>
                </a:ext>
              </a:extLst>
            </p:cNvPr>
            <p:cNvSpPr txBox="1">
              <a:spLocks/>
            </p:cNvSpPr>
            <p:nvPr/>
          </p:nvSpPr>
          <p:spPr>
            <a:xfrm>
              <a:off x="793222" y="3219151"/>
              <a:ext cx="6379935" cy="2364903"/>
            </a:xfrm>
            <a:prstGeom prst="rect">
              <a:avLst/>
            </a:prstGeom>
          </p:spPr>
          <p:txBody>
            <a:bodyPr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50000"/>
                </a:lnSpc>
                <a:buFont typeface="Arial" panose="020B0604020202020204" pitchFamily="34" charset="0"/>
                <a:buNone/>
              </a:pPr>
              <a:r>
                <a:rPr lang="en-US" sz="1800" b="1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HelveticaNeueLT Std" panose="020B0604020202020204" pitchFamily="34" charset="77"/>
                </a:rPr>
                <a:t>Helv</a:t>
              </a:r>
              <a:r>
                <a:rPr lang="en-US" sz="18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HelveticaNeueLT Std" panose="020B0604020202020204" pitchFamily="34" charset="77"/>
                </a:rPr>
                <a:t> Neue 75 Bold 18 pt. </a:t>
              </a:r>
            </a:p>
            <a:p>
              <a:pPr marL="0" indent="0">
                <a:lnSpc>
                  <a:spcPct val="150000"/>
                </a:lnSpc>
                <a:buFont typeface="Arial" panose="020B0604020202020204" pitchFamily="34" charset="0"/>
                <a:buNone/>
              </a:pPr>
              <a:r>
                <a:rPr lang="en-US" sz="140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HelveticaNeueLT Std" panose="020B0604020202020204" pitchFamily="34" charset="77"/>
                </a:rPr>
                <a:t>Helv</a:t>
              </a:r>
              <a:r>
                <a:rPr lang="en-US" sz="14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HelveticaNeueLT Std" panose="020B0604020202020204" pitchFamily="34" charset="77"/>
                </a:rPr>
                <a:t> Neue 55 Roman 14 pt. Lorem Ipsum has been the industry's standard dummy text ever since the 1500s, when an unknown printer took a galley of type and scrambled it to make a type specimen book. It has survived not only five centuries. Lorem Ipsum has been the industry's standard dummy text ever since the 1500s, when an unknown printer took a galley of type and scrambled it to make a type specimen book.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39934810"/>
      </p:ext>
    </p:extLst>
  </p:cSld>
  <p:clrMapOvr>
    <a:masterClrMapping/>
  </p:clrMapOvr>
  <p:transition spd="slow">
    <p:cover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ACD0BB65-B618-DB7A-E431-4B5B864DE3A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945049" y="-8606"/>
            <a:ext cx="12207300" cy="6866606"/>
          </a:xfrm>
          <a:prstGeom prst="rect">
            <a:avLst/>
          </a:prstGeom>
        </p:spPr>
      </p:pic>
      <p:grpSp>
        <p:nvGrpSpPr>
          <p:cNvPr id="14" name="Grupo 13">
            <a:extLst>
              <a:ext uri="{FF2B5EF4-FFF2-40B4-BE49-F238E27FC236}">
                <a16:creationId xmlns:a16="http://schemas.microsoft.com/office/drawing/2014/main" id="{FDE62F81-A50D-792D-99DB-84CB19C91602}"/>
              </a:ext>
            </a:extLst>
          </p:cNvPr>
          <p:cNvGrpSpPr/>
          <p:nvPr/>
        </p:nvGrpSpPr>
        <p:grpSpPr>
          <a:xfrm>
            <a:off x="1" y="1809749"/>
            <a:ext cx="4673599" cy="3454402"/>
            <a:chOff x="133351" y="2152633"/>
            <a:chExt cx="4876533" cy="3841765"/>
          </a:xfrm>
        </p:grpSpPr>
        <p:sp>
          <p:nvSpPr>
            <p:cNvPr id="7" name="Rectángulo 6">
              <a:extLst>
                <a:ext uri="{FF2B5EF4-FFF2-40B4-BE49-F238E27FC236}">
                  <a16:creationId xmlns:a16="http://schemas.microsoft.com/office/drawing/2014/main" id="{2C6C8F81-0B13-C84D-D775-33686E74304B}"/>
                </a:ext>
              </a:extLst>
            </p:cNvPr>
            <p:cNvSpPr/>
            <p:nvPr/>
          </p:nvSpPr>
          <p:spPr>
            <a:xfrm>
              <a:off x="133351" y="2152633"/>
              <a:ext cx="4876533" cy="3749957"/>
            </a:xfrm>
            <a:prstGeom prst="rect">
              <a:avLst/>
            </a:prstGeom>
            <a:solidFill>
              <a:srgbClr val="B9BD3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sp>
          <p:nvSpPr>
            <p:cNvPr id="6" name="Текст 14">
              <a:extLst>
                <a:ext uri="{FF2B5EF4-FFF2-40B4-BE49-F238E27FC236}">
                  <a16:creationId xmlns:a16="http://schemas.microsoft.com/office/drawing/2014/main" id="{2C1C33F0-4C4B-5093-BDD2-585313CC1BE0}"/>
                </a:ext>
              </a:extLst>
            </p:cNvPr>
            <p:cNvSpPr txBox="1">
              <a:spLocks/>
            </p:cNvSpPr>
            <p:nvPr/>
          </p:nvSpPr>
          <p:spPr>
            <a:xfrm>
              <a:off x="1063142" y="3678499"/>
              <a:ext cx="3514057" cy="2315899"/>
            </a:xfrm>
            <a:prstGeom prst="rect">
              <a:avLst/>
            </a:prstGeom>
          </p:spPr>
          <p:txBody>
            <a:bodyPr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50000"/>
                </a:lnSpc>
                <a:buFont typeface="Arial" panose="020B0604020202020204" pitchFamily="34" charset="0"/>
                <a:buNone/>
              </a:pPr>
              <a:r>
                <a:rPr lang="en-US" sz="1600" dirty="0" err="1">
                  <a:solidFill>
                    <a:schemeClr val="bg1"/>
                  </a:solidFill>
                  <a:latin typeface="HelveticaNeueLT Std" panose="020B0604020202020204" pitchFamily="34" charset="77"/>
                </a:rPr>
                <a:t>Helv</a:t>
              </a:r>
              <a:r>
                <a:rPr lang="en-US" sz="1600" dirty="0">
                  <a:solidFill>
                    <a:schemeClr val="bg1"/>
                  </a:solidFill>
                  <a:latin typeface="HelveticaNeueLT Std" panose="020B0604020202020204" pitchFamily="34" charset="77"/>
                </a:rPr>
                <a:t> Neue 55 Roman 16 pt. Lorem Ipsum has been the industry's standard dummy text ever since the 1500s, when an unknown .</a:t>
              </a:r>
            </a:p>
          </p:txBody>
        </p:sp>
      </p:grpSp>
      <p:sp>
        <p:nvSpPr>
          <p:cNvPr id="4" name="CuadroTexto 3">
            <a:extLst>
              <a:ext uri="{FF2B5EF4-FFF2-40B4-BE49-F238E27FC236}">
                <a16:creationId xmlns:a16="http://schemas.microsoft.com/office/drawing/2014/main" id="{ECC98ACC-EE98-FCE9-5396-B6600ED4D5ED}"/>
              </a:ext>
            </a:extLst>
          </p:cNvPr>
          <p:cNvSpPr txBox="1"/>
          <p:nvPr/>
        </p:nvSpPr>
        <p:spPr>
          <a:xfrm>
            <a:off x="885705" y="2130051"/>
            <a:ext cx="278419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 err="1">
                <a:latin typeface="HelveticaNeueLT Std" panose="020B0604020202020204" pitchFamily="34" charset="77"/>
              </a:rPr>
              <a:t>Título</a:t>
            </a:r>
            <a:r>
              <a:rPr lang="en-US" sz="2400" b="1" dirty="0">
                <a:latin typeface="HelveticaNeueLT Std" panose="020B0604020202020204" pitchFamily="34" charset="77"/>
              </a:rPr>
              <a:t> helve Neue 75 bold 24 </a:t>
            </a:r>
            <a:r>
              <a:rPr lang="en-US" sz="2400" b="1" dirty="0" err="1">
                <a:latin typeface="HelveticaNeueLT Std" panose="020B0604020202020204" pitchFamily="34" charset="77"/>
              </a:rPr>
              <a:t>pt</a:t>
            </a:r>
            <a:endParaRPr lang="en-US" sz="2400" b="1" dirty="0">
              <a:latin typeface="HelveticaNeueLT Std" panose="020B0604020202020204" pitchFamily="34" charset="77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F752FF5E-3613-6C9B-8130-F5C9125C498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7470" y="600326"/>
            <a:ext cx="1848897" cy="154867"/>
          </a:xfrm>
          <a:prstGeom prst="rect">
            <a:avLst/>
          </a:prstGeom>
        </p:spPr>
      </p:pic>
      <p:sp>
        <p:nvSpPr>
          <p:cNvPr id="8" name="Triángulo 7">
            <a:extLst>
              <a:ext uri="{FF2B5EF4-FFF2-40B4-BE49-F238E27FC236}">
                <a16:creationId xmlns:a16="http://schemas.microsoft.com/office/drawing/2014/main" id="{CAB57F96-20CC-7201-B39D-2F4E4FEFF206}"/>
              </a:ext>
            </a:extLst>
          </p:cNvPr>
          <p:cNvSpPr/>
          <p:nvPr/>
        </p:nvSpPr>
        <p:spPr>
          <a:xfrm rot="5400000">
            <a:off x="584851" y="2320729"/>
            <a:ext cx="281999" cy="106570"/>
          </a:xfrm>
          <a:prstGeom prst="triangle">
            <a:avLst>
              <a:gd name="adj" fmla="val 50000"/>
            </a:avLst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DA42DFFC-70E8-762C-6BE7-F5752FCA1A8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18560" y="939874"/>
            <a:ext cx="4298731" cy="5348237"/>
          </a:xfrm>
          <a:prstGeom prst="rect">
            <a:avLst/>
          </a:prstGeom>
        </p:spPr>
      </p:pic>
      <p:cxnSp>
        <p:nvCxnSpPr>
          <p:cNvPr id="2" name="Conector recto 1">
            <a:extLst>
              <a:ext uri="{FF2B5EF4-FFF2-40B4-BE49-F238E27FC236}">
                <a16:creationId xmlns:a16="http://schemas.microsoft.com/office/drawing/2014/main" id="{FF23CDE0-8F74-C689-E127-17FA75FFA146}"/>
              </a:ext>
            </a:extLst>
          </p:cNvPr>
          <p:cNvCxnSpPr>
            <a:cxnSpLocks/>
          </p:cNvCxnSpPr>
          <p:nvPr/>
        </p:nvCxnSpPr>
        <p:spPr>
          <a:xfrm>
            <a:off x="8262251" y="1696625"/>
            <a:ext cx="0" cy="3567526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riángulo 2">
            <a:extLst>
              <a:ext uri="{FF2B5EF4-FFF2-40B4-BE49-F238E27FC236}">
                <a16:creationId xmlns:a16="http://schemas.microsoft.com/office/drawing/2014/main" id="{5D8F9717-F173-5ED0-A0F8-2039D2984478}"/>
              </a:ext>
            </a:extLst>
          </p:cNvPr>
          <p:cNvSpPr/>
          <p:nvPr/>
        </p:nvSpPr>
        <p:spPr>
          <a:xfrm rot="5400000">
            <a:off x="8180886" y="2351265"/>
            <a:ext cx="281999" cy="106570"/>
          </a:xfrm>
          <a:prstGeom prst="triangle">
            <a:avLst>
              <a:gd name="adj" fmla="val 50000"/>
            </a:avLst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10375371-CDCE-84F4-9AC4-0C3BB786728B}"/>
              </a:ext>
            </a:extLst>
          </p:cNvPr>
          <p:cNvSpPr txBox="1"/>
          <p:nvPr/>
        </p:nvSpPr>
        <p:spPr>
          <a:xfrm>
            <a:off x="8506216" y="2548053"/>
            <a:ext cx="4298731" cy="454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s-ES" sz="1400" b="1" dirty="0">
                <a:latin typeface="HelveticaNeueLT Std" panose="020B0604020202020204" pitchFamily="34" charset="77"/>
              </a:rPr>
              <a:t>Texto </a:t>
            </a:r>
            <a:r>
              <a:rPr lang="es-ES" sz="1400" b="1" dirty="0" err="1">
                <a:latin typeface="HelveticaNeueLT Std" panose="020B0604020202020204" pitchFamily="34" charset="77"/>
              </a:rPr>
              <a:t>helve</a:t>
            </a:r>
            <a:r>
              <a:rPr lang="es-ES" sz="1400" b="1" dirty="0">
                <a:latin typeface="HelveticaNeueLT Std" panose="020B0604020202020204" pitchFamily="34" charset="77"/>
              </a:rPr>
              <a:t> Neue 75 Bold 14 pt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E7FC6E57-5D31-205D-BADD-B62468B1D88B}"/>
              </a:ext>
            </a:extLst>
          </p:cNvPr>
          <p:cNvSpPr txBox="1"/>
          <p:nvPr/>
        </p:nvSpPr>
        <p:spPr>
          <a:xfrm>
            <a:off x="8506216" y="2991042"/>
            <a:ext cx="4298731" cy="454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s-ES" sz="1400" b="1" dirty="0">
                <a:latin typeface="HelveticaNeueLT Std" panose="020B0604020202020204" pitchFamily="34" charset="77"/>
              </a:rPr>
              <a:t>Texto </a:t>
            </a:r>
            <a:r>
              <a:rPr lang="es-ES" sz="1400" b="1" dirty="0" err="1">
                <a:latin typeface="HelveticaNeueLT Std" panose="020B0604020202020204" pitchFamily="34" charset="77"/>
              </a:rPr>
              <a:t>helve</a:t>
            </a:r>
            <a:r>
              <a:rPr lang="es-ES" sz="1400" b="1" dirty="0">
                <a:latin typeface="HelveticaNeueLT Std" panose="020B0604020202020204" pitchFamily="34" charset="77"/>
              </a:rPr>
              <a:t> Neue 75 Bold 14 pt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9A5CD93A-C3B5-A5A6-DCA3-5A4F9397396E}"/>
              </a:ext>
            </a:extLst>
          </p:cNvPr>
          <p:cNvSpPr txBox="1"/>
          <p:nvPr/>
        </p:nvSpPr>
        <p:spPr>
          <a:xfrm>
            <a:off x="8506216" y="3434031"/>
            <a:ext cx="4298731" cy="454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s-ES" sz="1400" b="1" dirty="0">
                <a:latin typeface="HelveticaNeueLT Std" panose="020B0604020202020204" pitchFamily="34" charset="77"/>
              </a:rPr>
              <a:t>Texto </a:t>
            </a:r>
            <a:r>
              <a:rPr lang="es-ES" sz="1400" b="1" dirty="0" err="1">
                <a:latin typeface="HelveticaNeueLT Std" panose="020B0604020202020204" pitchFamily="34" charset="77"/>
              </a:rPr>
              <a:t>helve</a:t>
            </a:r>
            <a:r>
              <a:rPr lang="es-ES" sz="1400" b="1" dirty="0">
                <a:latin typeface="HelveticaNeueLT Std" panose="020B0604020202020204" pitchFamily="34" charset="77"/>
              </a:rPr>
              <a:t> Neue 75 Bold 14 pt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5D5861CB-34D3-843A-8ECF-973FF1D07EEE}"/>
              </a:ext>
            </a:extLst>
          </p:cNvPr>
          <p:cNvSpPr txBox="1"/>
          <p:nvPr/>
        </p:nvSpPr>
        <p:spPr>
          <a:xfrm>
            <a:off x="8506216" y="2105064"/>
            <a:ext cx="4298731" cy="454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s-ES" sz="1400" b="1" dirty="0">
                <a:latin typeface="HelveticaNeueLT Std" panose="020B0604020202020204" pitchFamily="34" charset="77"/>
              </a:rPr>
              <a:t>Texto </a:t>
            </a:r>
            <a:r>
              <a:rPr lang="es-ES" sz="1400" b="1" dirty="0" err="1">
                <a:latin typeface="HelveticaNeueLT Std" panose="020B0604020202020204" pitchFamily="34" charset="77"/>
              </a:rPr>
              <a:t>helve</a:t>
            </a:r>
            <a:r>
              <a:rPr lang="es-ES" sz="1400" b="1" dirty="0">
                <a:latin typeface="HelveticaNeueLT Std" panose="020B0604020202020204" pitchFamily="34" charset="77"/>
              </a:rPr>
              <a:t> Neue 75 Bold 14 pt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6AD3B7C3-3139-65A4-51E0-1977E90CC7BF}"/>
              </a:ext>
            </a:extLst>
          </p:cNvPr>
          <p:cNvSpPr txBox="1"/>
          <p:nvPr/>
        </p:nvSpPr>
        <p:spPr>
          <a:xfrm>
            <a:off x="8506216" y="3877020"/>
            <a:ext cx="4298731" cy="454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s-ES" sz="1400" b="1" dirty="0">
                <a:latin typeface="HelveticaNeueLT Std" panose="020B0604020202020204" pitchFamily="34" charset="77"/>
              </a:rPr>
              <a:t>Texto </a:t>
            </a:r>
            <a:r>
              <a:rPr lang="es-ES" sz="1400" b="1" dirty="0" err="1">
                <a:latin typeface="HelveticaNeueLT Std" panose="020B0604020202020204" pitchFamily="34" charset="77"/>
              </a:rPr>
              <a:t>helve</a:t>
            </a:r>
            <a:r>
              <a:rPr lang="es-ES" sz="1400" b="1" dirty="0">
                <a:latin typeface="HelveticaNeueLT Std" panose="020B0604020202020204" pitchFamily="34" charset="77"/>
              </a:rPr>
              <a:t> Neue 75 Bold 14 pt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E8572C6B-7AB9-FEFC-6341-CD3BCDCB2D7F}"/>
              </a:ext>
            </a:extLst>
          </p:cNvPr>
          <p:cNvSpPr txBox="1"/>
          <p:nvPr/>
        </p:nvSpPr>
        <p:spPr>
          <a:xfrm>
            <a:off x="8506216" y="4320009"/>
            <a:ext cx="4298731" cy="454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s-ES" sz="1400" b="1" dirty="0">
                <a:latin typeface="HelveticaNeueLT Std" panose="020B0604020202020204" pitchFamily="34" charset="77"/>
              </a:rPr>
              <a:t>Texto </a:t>
            </a:r>
            <a:r>
              <a:rPr lang="es-ES" sz="1400" b="1" dirty="0" err="1">
                <a:latin typeface="HelveticaNeueLT Std" panose="020B0604020202020204" pitchFamily="34" charset="77"/>
              </a:rPr>
              <a:t>helve</a:t>
            </a:r>
            <a:r>
              <a:rPr lang="es-ES" sz="1400" b="1" dirty="0">
                <a:latin typeface="HelveticaNeueLT Std" panose="020B0604020202020204" pitchFamily="34" charset="77"/>
              </a:rPr>
              <a:t> Neue 75 Bold 14 pt</a:t>
            </a:r>
          </a:p>
        </p:txBody>
      </p:sp>
    </p:spTree>
    <p:extLst>
      <p:ext uri="{BB962C8B-B14F-4D97-AF65-F5344CB8AC3E}">
        <p14:creationId xmlns:p14="http://schemas.microsoft.com/office/powerpoint/2010/main" val="452030029"/>
      </p:ext>
    </p:extLst>
  </p:cSld>
  <p:clrMapOvr>
    <a:masterClrMapping/>
  </p:clrMapOvr>
  <p:transition spd="slow">
    <p:push dir="u"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" presetClass="entr" presetSubtype="2" fill="hold" grpId="0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2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3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5" presetID="2" presetClass="entr" presetSubtype="2" fill="hold" grpId="0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7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8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0" presetID="2" presetClass="entr" presetSubtype="2" fill="hold" grpId="0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2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3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4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5" presetID="2" presetClass="entr" presetSubtype="2" fill="hold" grpId="0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9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30" presetID="2" presetClass="entr" presetSubtype="2" fill="hold" grpId="0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2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3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4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35" presetID="2" presetClass="entr" presetSubtype="2" fill="hold" grpId="0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7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8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/>
          <p:bldP spid="11" grpId="0"/>
          <p:bldP spid="13" grpId="0"/>
          <p:bldP spid="15" grpId="0"/>
          <p:bldP spid="20" grpId="0"/>
          <p:bldP spid="21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5" presetID="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0" presetID="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4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5" presetID="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9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30" presetID="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2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3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4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35" presetID="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8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/>
          <p:bldP spid="11" grpId="0"/>
          <p:bldP spid="13" grpId="0"/>
          <p:bldP spid="15" grpId="0"/>
          <p:bldP spid="20" grpId="0"/>
          <p:bldP spid="21" grpId="0"/>
        </p:bld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192345BD-6680-FFF2-1507-9A96212B5871}"/>
              </a:ext>
            </a:extLst>
          </p:cNvPr>
          <p:cNvSpPr txBox="1"/>
          <p:nvPr/>
        </p:nvSpPr>
        <p:spPr>
          <a:xfrm>
            <a:off x="793223" y="1694231"/>
            <a:ext cx="3095606" cy="8282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HelveticaNeueLT Std" panose="020B0604020202020204" pitchFamily="34" charset="77"/>
              </a:rPr>
              <a:t>Título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HelveticaNeueLT Std" panose="020B0604020202020204" pitchFamily="34" charset="77"/>
              </a:rPr>
              <a:t> helve Neue 75 bold 24 </a:t>
            </a:r>
            <a:r>
              <a:rPr lang="en-US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HelveticaNeueLT Std" panose="020B0604020202020204" pitchFamily="34" charset="77"/>
              </a:rPr>
              <a:t>pt</a:t>
            </a:r>
            <a:endParaRPr lang="en-US" sz="2400" b="1" dirty="0">
              <a:solidFill>
                <a:schemeClr val="tx1">
                  <a:lumMod val="95000"/>
                  <a:lumOff val="5000"/>
                </a:schemeClr>
              </a:solidFill>
              <a:latin typeface="HelveticaNeueLT Std" panose="020B0604020202020204" pitchFamily="34" charset="77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475C1F4-C993-C967-6F20-BE5826E41F5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7470" y="600326"/>
            <a:ext cx="1848897" cy="154867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502B672C-2B63-B29D-AC15-1A6CD67D91F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85793" y="0"/>
            <a:ext cx="6321507" cy="68580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9" name="Текст 14">
            <a:extLst>
              <a:ext uri="{FF2B5EF4-FFF2-40B4-BE49-F238E27FC236}">
                <a16:creationId xmlns:a16="http://schemas.microsoft.com/office/drawing/2014/main" id="{E697A8F3-2013-A635-4662-B10219E2CEDF}"/>
              </a:ext>
            </a:extLst>
          </p:cNvPr>
          <p:cNvSpPr txBox="1">
            <a:spLocks/>
          </p:cNvSpPr>
          <p:nvPr/>
        </p:nvSpPr>
        <p:spPr>
          <a:xfrm>
            <a:off x="815764" y="2918885"/>
            <a:ext cx="4586553" cy="284078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HelveticaNeueLT Std" panose="020B0604020202020204" pitchFamily="34" charset="77"/>
              </a:rPr>
              <a:t>Helv</a:t>
            </a:r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HelveticaNeueLT Std" panose="020B0604020202020204" pitchFamily="34" charset="77"/>
              </a:rPr>
              <a:t> Neue 55 Roman 16 pt. Lorem Ipsum has been the industry's standard dummy text ever since the 1500s, when an unknown printer took a galley of type and scrambled it to make a type specimen book. It has survived not only five centuries.</a:t>
            </a:r>
          </a:p>
        </p:txBody>
      </p:sp>
    </p:spTree>
    <p:extLst>
      <p:ext uri="{BB962C8B-B14F-4D97-AF65-F5344CB8AC3E}">
        <p14:creationId xmlns:p14="http://schemas.microsoft.com/office/powerpoint/2010/main" val="129023718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B66B9F4D-9D73-D67E-9E7A-80BA832F72D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alphaModFix amt="4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8606"/>
            <a:ext cx="12207299" cy="6866606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192345BD-6680-FFF2-1507-9A96212B5871}"/>
              </a:ext>
            </a:extLst>
          </p:cNvPr>
          <p:cNvSpPr txBox="1"/>
          <p:nvPr/>
        </p:nvSpPr>
        <p:spPr>
          <a:xfrm>
            <a:off x="6004224" y="1694231"/>
            <a:ext cx="3095606" cy="8282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HelveticaNeueLT Std" panose="020B0604020202020204" pitchFamily="34" charset="77"/>
              </a:rPr>
              <a:t>Título</a:t>
            </a: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HelveticaNeueLT Std" panose="020B0604020202020204" pitchFamily="34" charset="77"/>
              </a:rPr>
              <a:t> helve Neue 75 bold 24 </a:t>
            </a:r>
            <a:r>
              <a:rPr lang="en-US" sz="2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HelveticaNeueLT Std" panose="020B0604020202020204" pitchFamily="34" charset="77"/>
              </a:rPr>
              <a:t>pt</a:t>
            </a:r>
            <a:endParaRPr lang="en-US" sz="2400" b="1" dirty="0">
              <a:solidFill>
                <a:schemeClr val="tx1">
                  <a:lumMod val="95000"/>
                  <a:lumOff val="5000"/>
                </a:schemeClr>
              </a:solidFill>
              <a:latin typeface="HelveticaNeueLT Std" panose="020B0604020202020204" pitchFamily="34" charset="77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475C1F4-C993-C967-6F20-BE5826E41F5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70441" y="595901"/>
            <a:ext cx="1848897" cy="154867"/>
          </a:xfrm>
          <a:prstGeom prst="rect">
            <a:avLst/>
          </a:prstGeom>
        </p:spPr>
      </p:pic>
      <p:sp>
        <p:nvSpPr>
          <p:cNvPr id="9" name="Текст 14">
            <a:extLst>
              <a:ext uri="{FF2B5EF4-FFF2-40B4-BE49-F238E27FC236}">
                <a16:creationId xmlns:a16="http://schemas.microsoft.com/office/drawing/2014/main" id="{E697A8F3-2013-A635-4662-B10219E2CEDF}"/>
              </a:ext>
            </a:extLst>
          </p:cNvPr>
          <p:cNvSpPr txBox="1">
            <a:spLocks/>
          </p:cNvSpPr>
          <p:nvPr/>
        </p:nvSpPr>
        <p:spPr>
          <a:xfrm>
            <a:off x="6202570" y="2913977"/>
            <a:ext cx="5410011" cy="121184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HelveticaNeueLT Std" panose="020B0604020202020204" pitchFamily="34" charset="77"/>
              </a:rPr>
              <a:t>Helv</a:t>
            </a:r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HelveticaNeueLT Std" panose="020B0604020202020204" pitchFamily="34" charset="77"/>
              </a:rPr>
              <a:t> Neue 55 Roman 16 pt. Lorem Ipsum has been the industry's standard dummy text ever since the 1500s.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083ECB28-CBB4-E811-ADC5-6D168D6D0AC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4568638" cy="6858000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523AC284-CDF3-179F-ACB6-BBC258CA4C4C}"/>
              </a:ext>
            </a:extLst>
          </p:cNvPr>
          <p:cNvCxnSpPr>
            <a:cxnSpLocks/>
          </p:cNvCxnSpPr>
          <p:nvPr/>
        </p:nvCxnSpPr>
        <p:spPr>
          <a:xfrm>
            <a:off x="6096000" y="3048000"/>
            <a:ext cx="0" cy="264160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riángulo 10">
            <a:extLst>
              <a:ext uri="{FF2B5EF4-FFF2-40B4-BE49-F238E27FC236}">
                <a16:creationId xmlns:a16="http://schemas.microsoft.com/office/drawing/2014/main" id="{406009DE-85B6-07C3-623F-BDFE3F29BB41}"/>
              </a:ext>
            </a:extLst>
          </p:cNvPr>
          <p:cNvSpPr/>
          <p:nvPr/>
        </p:nvSpPr>
        <p:spPr>
          <a:xfrm rot="5400000">
            <a:off x="6014635" y="4282232"/>
            <a:ext cx="281999" cy="106570"/>
          </a:xfrm>
          <a:prstGeom prst="triangle">
            <a:avLst>
              <a:gd name="adj" fmla="val 50000"/>
            </a:avLst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83E18974-17A6-0DD4-F062-A44E5A0B3DEC}"/>
              </a:ext>
            </a:extLst>
          </p:cNvPr>
          <p:cNvSpPr txBox="1"/>
          <p:nvPr/>
        </p:nvSpPr>
        <p:spPr>
          <a:xfrm>
            <a:off x="6476997" y="4443717"/>
            <a:ext cx="4298731" cy="454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s-ES" sz="1400" b="1" dirty="0">
                <a:latin typeface="HelveticaNeueLT Std" panose="020B0604020202020204" pitchFamily="34" charset="77"/>
              </a:rPr>
              <a:t>Texto </a:t>
            </a:r>
            <a:r>
              <a:rPr lang="es-ES" sz="1400" b="1" dirty="0" err="1">
                <a:latin typeface="HelveticaNeueLT Std" panose="020B0604020202020204" pitchFamily="34" charset="77"/>
              </a:rPr>
              <a:t>helve</a:t>
            </a:r>
            <a:r>
              <a:rPr lang="es-ES" sz="1400" b="1" dirty="0">
                <a:latin typeface="HelveticaNeueLT Std" panose="020B0604020202020204" pitchFamily="34" charset="77"/>
              </a:rPr>
              <a:t> Neue 75 Bold 14 pt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D5FDF3D2-896E-C93E-A806-ED5251B5D19B}"/>
              </a:ext>
            </a:extLst>
          </p:cNvPr>
          <p:cNvSpPr txBox="1"/>
          <p:nvPr/>
        </p:nvSpPr>
        <p:spPr>
          <a:xfrm>
            <a:off x="6476997" y="4884231"/>
            <a:ext cx="4298731" cy="454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s-ES" sz="1400" b="1" dirty="0">
                <a:latin typeface="HelveticaNeueLT Std" panose="020B0604020202020204" pitchFamily="34" charset="77"/>
              </a:rPr>
              <a:t>Texto </a:t>
            </a:r>
            <a:r>
              <a:rPr lang="es-ES" sz="1400" b="1" dirty="0" err="1">
                <a:latin typeface="HelveticaNeueLT Std" panose="020B0604020202020204" pitchFamily="34" charset="77"/>
              </a:rPr>
              <a:t>helve</a:t>
            </a:r>
            <a:r>
              <a:rPr lang="es-ES" sz="1400" b="1" dirty="0">
                <a:latin typeface="HelveticaNeueLT Std" panose="020B0604020202020204" pitchFamily="34" charset="77"/>
              </a:rPr>
              <a:t> Neue 75 Bold 14 pt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E5D4D929-0871-28D7-BEB5-425431386E45}"/>
              </a:ext>
            </a:extLst>
          </p:cNvPr>
          <p:cNvSpPr txBox="1"/>
          <p:nvPr/>
        </p:nvSpPr>
        <p:spPr>
          <a:xfrm>
            <a:off x="6476997" y="5298047"/>
            <a:ext cx="4298731" cy="454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s-ES" sz="1400" b="1" dirty="0">
                <a:latin typeface="HelveticaNeueLT Std" panose="020B0604020202020204" pitchFamily="34" charset="77"/>
              </a:rPr>
              <a:t>Texto </a:t>
            </a:r>
            <a:r>
              <a:rPr lang="es-ES" sz="1400" b="1" dirty="0" err="1">
                <a:latin typeface="HelveticaNeueLT Std" panose="020B0604020202020204" pitchFamily="34" charset="77"/>
              </a:rPr>
              <a:t>helve</a:t>
            </a:r>
            <a:r>
              <a:rPr lang="es-ES" sz="1400" b="1" dirty="0">
                <a:latin typeface="HelveticaNeueLT Std" panose="020B0604020202020204" pitchFamily="34" charset="77"/>
              </a:rPr>
              <a:t> Neue 75 Bold 14 pt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D8C95D76-B794-0403-1AA2-213FA3AE13E8}"/>
              </a:ext>
            </a:extLst>
          </p:cNvPr>
          <p:cNvSpPr txBox="1"/>
          <p:nvPr/>
        </p:nvSpPr>
        <p:spPr>
          <a:xfrm>
            <a:off x="6476997" y="4016552"/>
            <a:ext cx="4298731" cy="454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s-ES" sz="1400" b="1" dirty="0">
                <a:latin typeface="HelveticaNeueLT Std" panose="020B0604020202020204" pitchFamily="34" charset="77"/>
              </a:rPr>
              <a:t>Texto </a:t>
            </a:r>
            <a:r>
              <a:rPr lang="es-ES" sz="1400" b="1" dirty="0" err="1">
                <a:latin typeface="HelveticaNeueLT Std" panose="020B0604020202020204" pitchFamily="34" charset="77"/>
              </a:rPr>
              <a:t>helve</a:t>
            </a:r>
            <a:r>
              <a:rPr lang="es-ES" sz="1400" b="1" dirty="0">
                <a:latin typeface="HelveticaNeueLT Std" panose="020B0604020202020204" pitchFamily="34" charset="77"/>
              </a:rPr>
              <a:t> Neue 75 Bold 14 pt</a:t>
            </a:r>
          </a:p>
        </p:txBody>
      </p:sp>
    </p:spTree>
    <p:extLst>
      <p:ext uri="{BB962C8B-B14F-4D97-AF65-F5344CB8AC3E}">
        <p14:creationId xmlns:p14="http://schemas.microsoft.com/office/powerpoint/2010/main" val="169213644"/>
      </p:ext>
    </p:extLst>
  </p:cSld>
  <p:clrMapOvr>
    <a:masterClrMapping/>
  </p:clrMapOvr>
  <p:transition spd="slow">
    <p:cover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grpId="0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" presetClass="entr" presetSubtype="2" fill="hold" grpId="0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2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3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5" presetID="2" presetClass="entr" presetSubtype="2" fill="hold" grpId="0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7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8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0" presetID="2" presetClass="entr" presetSubtype="2" fill="hold" grpId="0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2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3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" grpId="0"/>
          <p:bldP spid="12" grpId="0"/>
          <p:bldP spid="13" grpId="0"/>
          <p:bldP spid="14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5" presetID="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0" presetID="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" grpId="0"/>
          <p:bldP spid="12" grpId="0"/>
          <p:bldP spid="13" grpId="0"/>
          <p:bldP spid="14" grpId="0"/>
        </p:bldLst>
      </p:timing>
    </mc:Fallback>
  </mc:AlternateContent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1006</TotalTime>
  <Words>593</Words>
  <Application>Microsoft Macintosh PowerPoint</Application>
  <PresentationFormat>Panorámica</PresentationFormat>
  <Paragraphs>56</Paragraphs>
  <Slides>11</Slides>
  <Notes>0</Notes>
  <HiddenSlides>0</HiddenSlides>
  <MMClips>1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8" baseType="lpstr">
      <vt:lpstr>Arial</vt:lpstr>
      <vt:lpstr>Calibri</vt:lpstr>
      <vt:lpstr>Calibri Light</vt:lpstr>
      <vt:lpstr>HelveticaNeueLT Std</vt:lpstr>
      <vt:lpstr>HelveticaNeueLT Std Lt</vt:lpstr>
      <vt:lpstr>Tahoma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Microsoft Office User</dc:creator>
  <cp:lastModifiedBy>Microsoft Office User</cp:lastModifiedBy>
  <cp:revision>37</cp:revision>
  <dcterms:created xsi:type="dcterms:W3CDTF">2024-10-14T05:14:32Z</dcterms:created>
  <dcterms:modified xsi:type="dcterms:W3CDTF">2024-11-08T13:29:42Z</dcterms:modified>
</cp:coreProperties>
</file>