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  <p:sldId id="257" r:id="rId3"/>
    <p:sldId id="264" r:id="rId4"/>
    <p:sldId id="267" r:id="rId5"/>
    <p:sldId id="268" r:id="rId6"/>
    <p:sldId id="262" r:id="rId7"/>
    <p:sldId id="258" r:id="rId8"/>
    <p:sldId id="265" r:id="rId9"/>
    <p:sldId id="269" r:id="rId10"/>
    <p:sldId id="261" r:id="rId11"/>
    <p:sldId id="260" r:id="rId12"/>
    <p:sldId id="266" r:id="rId13"/>
    <p:sldId id="263" r:id="rId14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952D"/>
    <a:srgbClr val="B9BD3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022"/>
    <p:restoredTop sz="96405"/>
  </p:normalViewPr>
  <p:slideViewPr>
    <p:cSldViewPr snapToGrid="0" showGuides="1">
      <p:cViewPr varScale="1">
        <p:scale>
          <a:sx n="172" d="100"/>
          <a:sy n="172" d="100"/>
        </p:scale>
        <p:origin x="224" y="4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8609CD-80B3-8467-4744-D7CE9103EE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4B390FE-83B0-74EF-3B07-7D9912EB98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CD3A516-5070-68C4-2B6E-393ACDE586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C4ADA-D910-3E49-8F8A-4AE8D340C667}" type="datetimeFigureOut">
              <a:rPr lang="es-ES" smtClean="0"/>
              <a:t>8/11/24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B9FA01E-ECFC-5026-516B-AE6BF1187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45461E7-E0F1-6C4F-08F3-E21279D90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211AC-7C0A-5D4B-A818-8F98DBA3F82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759979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E452F2-52B6-B103-0271-A1CC3EBCE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36644E-C048-4100-FE81-01FA212382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97C3845-73C1-C536-739A-10F98879EE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C4ADA-D910-3E49-8F8A-4AE8D340C667}" type="datetimeFigureOut">
              <a:rPr lang="es-ES" smtClean="0"/>
              <a:t>8/11/24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113E8C5-3269-378E-FE07-3835770ED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3663DE1-F1D8-59DD-0F38-A3265E7A2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211AC-7C0A-5D4B-A818-8F98DBA3F82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649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428D13-552B-95F0-E557-6288E53E1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69292D1-3442-757C-556E-41C2DA013F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80A8726-6E59-561F-2785-5756B3010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C4ADA-D910-3E49-8F8A-4AE8D340C667}" type="datetimeFigureOut">
              <a:rPr lang="es-ES" smtClean="0"/>
              <a:t>8/11/24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E2F430B-7137-3991-9321-34373BDB71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E7DB719-5570-097F-A0AF-AB5630548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211AC-7C0A-5D4B-A818-8F98DBA3F82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285586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488AF5-1EA1-2AB7-846C-9299341F8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8E82B2D-8D6B-322A-6F28-44718D8E96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BE2ADC7-E00F-A20E-754D-A62E42C6F8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196D4B1-D0F3-5390-9B9F-6E3F41ABF9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C4ADA-D910-3E49-8F8A-4AE8D340C667}" type="datetimeFigureOut">
              <a:rPr lang="es-ES" smtClean="0"/>
              <a:t>8/11/24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6F455D3-06B2-40C6-8C24-1C3E7E495E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3C0C012-55FC-2CBC-534D-23D1E87C7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211AC-7C0A-5D4B-A818-8F98DBA3F82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3986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496F44-14D3-782B-2712-0943F1DFD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90354D8-E1DF-0F8A-99F7-7D8DCF707B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9E9CB26-2C0F-8736-E7D3-6231EBC7D1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D3F9578-2D2D-9660-B979-B1B5D45D79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F82357E1-3933-5B40-110C-9886C2709C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2BF7019-5F3C-DC10-7C21-A20AA4F7D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C4ADA-D910-3E49-8F8A-4AE8D340C667}" type="datetimeFigureOut">
              <a:rPr lang="es-ES" smtClean="0"/>
              <a:t>8/11/24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A691AE3-3DAA-1452-6C79-346CDC6587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8AB9467-0BA1-6E53-5DE6-041A1A41C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211AC-7C0A-5D4B-A818-8F98DBA3F82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01730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4E4490-D657-B7A8-D9E5-7B10F86A9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AF25925-B85A-8C5E-6078-ED2B0A1C0C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C4ADA-D910-3E49-8F8A-4AE8D340C667}" type="datetimeFigureOut">
              <a:rPr lang="es-ES" smtClean="0"/>
              <a:t>8/11/24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24D8602-DAD9-C2D6-1C1C-BC821AD2D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177B3FB-4CDC-AC22-1D93-C4E03D959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211AC-7C0A-5D4B-A818-8F98DBA3F82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680696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B314291-41A0-D85E-11E3-1497E7C0AF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C4ADA-D910-3E49-8F8A-4AE8D340C667}" type="datetimeFigureOut">
              <a:rPr lang="es-ES" smtClean="0"/>
              <a:t>8/11/24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0273E1F-964B-8266-BA15-B6588DBFF0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E295D48-51F1-D044-AEFF-F21CFAF829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211AC-7C0A-5D4B-A818-8F98DBA3F82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16773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9D7DEB-2500-FF83-4DE6-E1A37EC64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5F3FC8F-E610-741E-D8F3-4B5E973F25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ED9722A-4411-C4D2-255D-5B41F2D7AF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1096521-5914-E524-3BA7-52649F137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C4ADA-D910-3E49-8F8A-4AE8D340C667}" type="datetimeFigureOut">
              <a:rPr lang="es-ES" smtClean="0"/>
              <a:t>8/11/24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C438B0A-0978-60EC-109F-EA35711E35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909E5E1-8F0F-9CEE-1E1A-FF2DBD44E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211AC-7C0A-5D4B-A818-8F98DBA3F82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81643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6E60CD-7FCE-33FC-B1FE-7F4893ED3C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48ED7DB-3228-A9A6-E620-A0621C20D4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6FA697E-B87E-C867-B051-55664E4975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344B6F1-BCD8-DFA7-6F6B-F7FD0956A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C4ADA-D910-3E49-8F8A-4AE8D340C667}" type="datetimeFigureOut">
              <a:rPr lang="es-ES" smtClean="0"/>
              <a:t>8/11/24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A94D889-8168-7680-3A5F-38E4599BC2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0067E35-1C40-7226-128A-CE4EE676C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211AC-7C0A-5D4B-A818-8F98DBA3F82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29609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16D359-CE5F-3640-03B5-8C1C56E9E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EB9FC14-6006-6550-4EE1-C6912D3D42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4F1461E-FEDA-0CC3-3724-B1EC16AB26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C4ADA-D910-3E49-8F8A-4AE8D340C667}" type="datetimeFigureOut">
              <a:rPr lang="es-ES" smtClean="0"/>
              <a:t>8/11/24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BDA1D49-21AF-96F2-17FA-5AE0848F7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E5E1CE5-ABB0-8EB1-AC3B-9E4128F4D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211AC-7C0A-5D4B-A818-8F98DBA3F82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84455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E45BF1C-A410-3A3F-AC7E-D4BEDE516B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6E26A65-7BF9-24C0-C58C-2A4F5CED2C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EDCCF02-4776-D563-C73F-ADC1B8375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C4ADA-D910-3E49-8F8A-4AE8D340C667}" type="datetimeFigureOut">
              <a:rPr lang="es-ES" smtClean="0"/>
              <a:t>8/11/24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7B49D91-375A-9930-5AF7-FB8A05A94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6BB2CA6-D5C3-820C-BCE1-E686F625F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211AC-7C0A-5D4B-A818-8F98DBA3F82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969966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63D009F0-3DBA-982F-B67C-F04625AA8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D420356-B371-93B1-1412-6F28CD567E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2DF80F5-A8DF-BD64-5646-515B826229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4C4ADA-D910-3E49-8F8A-4AE8D340C667}" type="datetimeFigureOut">
              <a:rPr lang="es-ES" smtClean="0"/>
              <a:t>8/11/24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1E45A17-9B48-CEC1-C08C-484CCA4698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05D7D18-FB51-0109-417C-2DFE6F6EE3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C211AC-7C0A-5D4B-A818-8F98DBA3F82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79619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BF3AC485-26D7-14A2-D957-46271E64232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868D96E7-C045-3575-DB70-79A56A793ABD}"/>
              </a:ext>
            </a:extLst>
          </p:cNvPr>
          <p:cNvSpPr txBox="1"/>
          <p:nvPr/>
        </p:nvSpPr>
        <p:spPr>
          <a:xfrm>
            <a:off x="3104827" y="3257044"/>
            <a:ext cx="5982345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  <a:latin typeface="HelveticaNeueLT Std" panose="020B0604020202020204" pitchFamily="34" charset="77"/>
              </a:rPr>
              <a:t>TÍTULO HELVETICA NEUE BOLD CP 44</a:t>
            </a:r>
            <a:endParaRPr lang="en-US" sz="4400" b="1" dirty="0">
              <a:solidFill>
                <a:srgbClr val="B9BD32"/>
              </a:solidFill>
              <a:latin typeface="HelveticaNeueLT Std" panose="020B0604020202020204" pitchFamily="34" charset="77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35250EDF-5AEE-95A7-84BC-8B96B1C109BF}"/>
              </a:ext>
            </a:extLst>
          </p:cNvPr>
          <p:cNvSpPr txBox="1"/>
          <p:nvPr/>
        </p:nvSpPr>
        <p:spPr>
          <a:xfrm>
            <a:off x="2902033" y="4742246"/>
            <a:ext cx="63879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HelveticaNeueLT Std Lt" panose="020B0403020202020204" pitchFamily="34" charset="77"/>
              </a:rPr>
              <a:t>SUBTÍTULO HELVETICA NEUE LIGHT CP 18 PT</a:t>
            </a:r>
            <a:endParaRPr lang="es-ES" dirty="0">
              <a:solidFill>
                <a:schemeClr val="bg1"/>
              </a:solidFill>
              <a:latin typeface="HelveticaNeueLT Std Lt" panose="020B0403020202020204" pitchFamily="34" charset="77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E12C42FC-ECE4-5B34-4DF8-075C17011B3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98950" y="1422734"/>
            <a:ext cx="3594100" cy="43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578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A18D3DDB-9279-E630-3EF2-F8B03A20D19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55971" y="-1"/>
            <a:ext cx="6319707" cy="6858001"/>
          </a:xfrm>
          <a:prstGeom prst="rect">
            <a:avLst/>
          </a:prstGeom>
        </p:spPr>
      </p:pic>
      <p:grpSp>
        <p:nvGrpSpPr>
          <p:cNvPr id="22" name="Grupo 21">
            <a:extLst>
              <a:ext uri="{FF2B5EF4-FFF2-40B4-BE49-F238E27FC236}">
                <a16:creationId xmlns:a16="http://schemas.microsoft.com/office/drawing/2014/main" id="{88EADAD0-4CB1-ABD0-F210-5B4D0A673064}"/>
              </a:ext>
            </a:extLst>
          </p:cNvPr>
          <p:cNvGrpSpPr/>
          <p:nvPr/>
        </p:nvGrpSpPr>
        <p:grpSpPr>
          <a:xfrm>
            <a:off x="7991505" y="2338431"/>
            <a:ext cx="4202884" cy="2410527"/>
            <a:chOff x="7991505" y="2615418"/>
            <a:chExt cx="4202884" cy="2410527"/>
          </a:xfrm>
        </p:grpSpPr>
        <p:sp>
          <p:nvSpPr>
            <p:cNvPr id="17" name="Rectángulo 16">
              <a:extLst>
                <a:ext uri="{FF2B5EF4-FFF2-40B4-BE49-F238E27FC236}">
                  <a16:creationId xmlns:a16="http://schemas.microsoft.com/office/drawing/2014/main" id="{D3DF986D-2103-B66D-41F2-05954A5BA2B8}"/>
                </a:ext>
              </a:extLst>
            </p:cNvPr>
            <p:cNvSpPr/>
            <p:nvPr/>
          </p:nvSpPr>
          <p:spPr>
            <a:xfrm>
              <a:off x="7991505" y="2615418"/>
              <a:ext cx="4202884" cy="2181138"/>
            </a:xfrm>
            <a:prstGeom prst="rect">
              <a:avLst/>
            </a:prstGeom>
            <a:solidFill>
              <a:schemeClr val="bg1">
                <a:lumMod val="85000"/>
                <a:alpha val="83394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4" name="Текст 14">
              <a:extLst>
                <a:ext uri="{FF2B5EF4-FFF2-40B4-BE49-F238E27FC236}">
                  <a16:creationId xmlns:a16="http://schemas.microsoft.com/office/drawing/2014/main" id="{0722672F-93F2-1E3A-38DA-0DD289BD5032}"/>
                </a:ext>
              </a:extLst>
            </p:cNvPr>
            <p:cNvSpPr txBox="1">
              <a:spLocks/>
            </p:cNvSpPr>
            <p:nvPr/>
          </p:nvSpPr>
          <p:spPr>
            <a:xfrm>
              <a:off x="8904340" y="3146293"/>
              <a:ext cx="3027831" cy="1879652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Font typeface="Arial" panose="020B0604020202020204" pitchFamily="34" charset="0"/>
                <a:buNone/>
              </a:pPr>
              <a:r>
                <a:rPr lang="en-US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HelveticaNeueLT Std" panose="020B0604020202020204" pitchFamily="34" charset="77"/>
                </a:rPr>
                <a:t>Helv</a:t>
              </a:r>
              <a:r>
                <a:rPr lang="en-US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HelveticaNeueLT Std" panose="020B0604020202020204" pitchFamily="34" charset="77"/>
                </a:rPr>
                <a:t> Neue 55 Roman 16 pt. Lorem Ipsum has been the industry's standard dummy text ever since the 1500s.</a:t>
              </a:r>
            </a:p>
          </p:txBody>
        </p:sp>
      </p:grpSp>
      <p:grpSp>
        <p:nvGrpSpPr>
          <p:cNvPr id="19" name="Grupo 18">
            <a:extLst>
              <a:ext uri="{FF2B5EF4-FFF2-40B4-BE49-F238E27FC236}">
                <a16:creationId xmlns:a16="http://schemas.microsoft.com/office/drawing/2014/main" id="{F7747572-D5E6-FB70-B9A3-2C001ECD2860}"/>
              </a:ext>
            </a:extLst>
          </p:cNvPr>
          <p:cNvGrpSpPr/>
          <p:nvPr/>
        </p:nvGrpSpPr>
        <p:grpSpPr>
          <a:xfrm>
            <a:off x="0" y="2338431"/>
            <a:ext cx="4272794" cy="2181138"/>
            <a:chOff x="0" y="2615418"/>
            <a:chExt cx="4272794" cy="2181138"/>
          </a:xfrm>
        </p:grpSpPr>
        <p:sp>
          <p:nvSpPr>
            <p:cNvPr id="16" name="Rectángulo 15">
              <a:extLst>
                <a:ext uri="{FF2B5EF4-FFF2-40B4-BE49-F238E27FC236}">
                  <a16:creationId xmlns:a16="http://schemas.microsoft.com/office/drawing/2014/main" id="{2E86B260-9F3D-A225-FEFA-35CD9572A5F1}"/>
                </a:ext>
              </a:extLst>
            </p:cNvPr>
            <p:cNvSpPr/>
            <p:nvPr/>
          </p:nvSpPr>
          <p:spPr>
            <a:xfrm>
              <a:off x="0" y="2615418"/>
              <a:ext cx="4202884" cy="2181138"/>
            </a:xfrm>
            <a:prstGeom prst="rect">
              <a:avLst/>
            </a:prstGeom>
            <a:solidFill>
              <a:schemeClr val="bg1">
                <a:lumMod val="85000"/>
                <a:alpha val="83394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5" name="CuadroTexto 14">
              <a:extLst>
                <a:ext uri="{FF2B5EF4-FFF2-40B4-BE49-F238E27FC236}">
                  <a16:creationId xmlns:a16="http://schemas.microsoft.com/office/drawing/2014/main" id="{79AC6B1E-A30A-45C6-C6D1-CEE657E5EF0E}"/>
                </a:ext>
              </a:extLst>
            </p:cNvPr>
            <p:cNvSpPr txBox="1"/>
            <p:nvPr/>
          </p:nvSpPr>
          <p:spPr>
            <a:xfrm>
              <a:off x="457610" y="2828824"/>
              <a:ext cx="3815184" cy="17543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3600" b="1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HelveticaNeueLT Std" panose="020B0604020202020204" pitchFamily="34" charset="77"/>
                </a:rPr>
                <a:t>Título</a:t>
              </a:r>
              <a:r>
                <a:rPr lang="en-US" sz="3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HelveticaNeueLT Std" panose="020B0604020202020204" pitchFamily="34" charset="77"/>
                </a:rPr>
                <a:t> </a:t>
              </a:r>
            </a:p>
            <a:p>
              <a:r>
                <a:rPr lang="en-US" sz="3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HelveticaNeueLT Std" panose="020B0604020202020204" pitchFamily="34" charset="77"/>
                </a:rPr>
                <a:t>helve Neue </a:t>
              </a:r>
            </a:p>
            <a:p>
              <a:r>
                <a:rPr lang="en-US" sz="3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HelveticaNeueLT Std" panose="020B0604020202020204" pitchFamily="34" charset="77"/>
                </a:rPr>
                <a:t>75 bold 36 </a:t>
              </a:r>
              <a:r>
                <a:rPr lang="en-US" sz="3600" b="1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HelveticaNeueLT Std" panose="020B0604020202020204" pitchFamily="34" charset="77"/>
                </a:rPr>
                <a:t>pt</a:t>
              </a:r>
              <a:endPara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NeueLT Std" panose="020B0604020202020204" pitchFamily="34" charset="77"/>
              </a:endParaRPr>
            </a:p>
          </p:txBody>
        </p:sp>
      </p:grpSp>
      <p:pic>
        <p:nvPicPr>
          <p:cNvPr id="5" name="Imagen 4">
            <a:extLst>
              <a:ext uri="{FF2B5EF4-FFF2-40B4-BE49-F238E27FC236}">
                <a16:creationId xmlns:a16="http://schemas.microsoft.com/office/drawing/2014/main" id="{AD7E1B75-317B-0958-6556-EDFEE4F084C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5000" y="450806"/>
            <a:ext cx="2201993" cy="483575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28B16C57-45D8-BCFB-EDDA-1CC2E9C0E960}"/>
              </a:ext>
            </a:extLst>
          </p:cNvPr>
          <p:cNvSpPr txBox="1"/>
          <p:nvPr/>
        </p:nvSpPr>
        <p:spPr>
          <a:xfrm>
            <a:off x="-401216" y="239796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88611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6602733-hd_1920_1080_30fps">
            <a:hlinkClick r:id="" action="ppaction://media"/>
            <a:extLst>
              <a:ext uri="{FF2B5EF4-FFF2-40B4-BE49-F238E27FC236}">
                <a16:creationId xmlns:a16="http://schemas.microsoft.com/office/drawing/2014/main" id="{F9EF6144-6B2E-1BF8-0A6F-DD2FB955E1F3}"/>
              </a:ext>
            </a:extLst>
          </p:cNvPr>
          <p:cNvPicPr preferRelativeResize="0"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flipH="1">
            <a:off x="3174" y="-2118049"/>
            <a:ext cx="15327021" cy="8977637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991213FC-648B-25C0-5FA9-B8E6002ACB3C}"/>
              </a:ext>
            </a:extLst>
          </p:cNvPr>
          <p:cNvSpPr txBox="1"/>
          <p:nvPr/>
        </p:nvSpPr>
        <p:spPr>
          <a:xfrm>
            <a:off x="1366270" y="783214"/>
            <a:ext cx="398349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NeueLT Std" panose="020B0604020202020204" pitchFamily="34" charset="77"/>
              </a:rPr>
              <a:t>TÍTULO HELVE NEUE 75 BOLD 40 PT</a:t>
            </a: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DE732B46-1B91-4C5A-43E4-18685E1ADDD7}"/>
              </a:ext>
            </a:extLst>
          </p:cNvPr>
          <p:cNvGrpSpPr/>
          <p:nvPr/>
        </p:nvGrpSpPr>
        <p:grpSpPr>
          <a:xfrm>
            <a:off x="924910" y="2957804"/>
            <a:ext cx="4833030" cy="3235867"/>
            <a:chOff x="924910" y="2957804"/>
            <a:chExt cx="4833030" cy="3235867"/>
          </a:xfrm>
        </p:grpSpPr>
        <p:sp>
          <p:nvSpPr>
            <p:cNvPr id="13" name="Rectángulo 12">
              <a:extLst>
                <a:ext uri="{FF2B5EF4-FFF2-40B4-BE49-F238E27FC236}">
                  <a16:creationId xmlns:a16="http://schemas.microsoft.com/office/drawing/2014/main" id="{AA3A879D-88D7-68FA-AFF8-C479224B51DA}"/>
                </a:ext>
              </a:extLst>
            </p:cNvPr>
            <p:cNvSpPr/>
            <p:nvPr/>
          </p:nvSpPr>
          <p:spPr>
            <a:xfrm>
              <a:off x="924910" y="2957804"/>
              <a:ext cx="4833030" cy="2202772"/>
            </a:xfrm>
            <a:prstGeom prst="rect">
              <a:avLst/>
            </a:prstGeom>
            <a:solidFill>
              <a:srgbClr val="ED952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10" name="Текст 14">
              <a:extLst>
                <a:ext uri="{FF2B5EF4-FFF2-40B4-BE49-F238E27FC236}">
                  <a16:creationId xmlns:a16="http://schemas.microsoft.com/office/drawing/2014/main" id="{A0928F99-07E3-9EA2-4951-8C65BF083C44}"/>
                </a:ext>
              </a:extLst>
            </p:cNvPr>
            <p:cNvSpPr txBox="1">
              <a:spLocks/>
            </p:cNvSpPr>
            <p:nvPr/>
          </p:nvSpPr>
          <p:spPr>
            <a:xfrm>
              <a:off x="1435874" y="3429000"/>
              <a:ext cx="3913891" cy="2764671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Font typeface="Arial" panose="020B0604020202020204" pitchFamily="34" charset="0"/>
                <a:buNone/>
              </a:pPr>
              <a:r>
                <a:rPr lang="en-US" sz="1800" b="1" dirty="0" err="1">
                  <a:solidFill>
                    <a:schemeClr val="bg1"/>
                  </a:solidFill>
                  <a:latin typeface="HelveticaNeueLT Std" panose="020B0604020202020204" pitchFamily="34" charset="77"/>
                </a:rPr>
                <a:t>Helv</a:t>
              </a:r>
              <a:r>
                <a:rPr lang="en-US" sz="1800" b="1" dirty="0">
                  <a:solidFill>
                    <a:schemeClr val="bg1"/>
                  </a:solidFill>
                  <a:latin typeface="HelveticaNeueLT Std" panose="020B0604020202020204" pitchFamily="34" charset="77"/>
                </a:rPr>
                <a:t> Neue 75 Bold18 pt. Lorem Ipsum has been the industry's standard dummy text ever since the 1500s.</a:t>
              </a:r>
            </a:p>
          </p:txBody>
        </p:sp>
      </p:grpSp>
      <p:grpSp>
        <p:nvGrpSpPr>
          <p:cNvPr id="4" name="Grupo 3">
            <a:extLst>
              <a:ext uri="{FF2B5EF4-FFF2-40B4-BE49-F238E27FC236}">
                <a16:creationId xmlns:a16="http://schemas.microsoft.com/office/drawing/2014/main" id="{571727F6-07DC-385A-60B3-FCB8502643D5}"/>
              </a:ext>
            </a:extLst>
          </p:cNvPr>
          <p:cNvGrpSpPr/>
          <p:nvPr/>
        </p:nvGrpSpPr>
        <p:grpSpPr>
          <a:xfrm>
            <a:off x="5860729" y="2957804"/>
            <a:ext cx="6329542" cy="3021050"/>
            <a:chOff x="5860729" y="2957804"/>
            <a:chExt cx="6329542" cy="3021050"/>
          </a:xfrm>
        </p:grpSpPr>
        <p:sp>
          <p:nvSpPr>
            <p:cNvPr id="18" name="Rectángulo 17">
              <a:extLst>
                <a:ext uri="{FF2B5EF4-FFF2-40B4-BE49-F238E27FC236}">
                  <a16:creationId xmlns:a16="http://schemas.microsoft.com/office/drawing/2014/main" id="{A2C53254-ADF5-3EA8-A41B-2CCD8118E673}"/>
                </a:ext>
              </a:extLst>
            </p:cNvPr>
            <p:cNvSpPr/>
            <p:nvPr/>
          </p:nvSpPr>
          <p:spPr>
            <a:xfrm>
              <a:off x="5860729" y="2957804"/>
              <a:ext cx="6329542" cy="2884236"/>
            </a:xfrm>
            <a:prstGeom prst="rect">
              <a:avLst/>
            </a:prstGeom>
            <a:solidFill>
              <a:schemeClr val="bg1">
                <a:alpha val="37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11" name="Текст 14">
              <a:extLst>
                <a:ext uri="{FF2B5EF4-FFF2-40B4-BE49-F238E27FC236}">
                  <a16:creationId xmlns:a16="http://schemas.microsoft.com/office/drawing/2014/main" id="{649232D9-30FF-194A-798A-9433FA9AF256}"/>
                </a:ext>
              </a:extLst>
            </p:cNvPr>
            <p:cNvSpPr txBox="1">
              <a:spLocks/>
            </p:cNvSpPr>
            <p:nvPr/>
          </p:nvSpPr>
          <p:spPr>
            <a:xfrm>
              <a:off x="6379032" y="3429000"/>
              <a:ext cx="5292936" cy="254985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Font typeface="Arial" panose="020B0604020202020204" pitchFamily="34" charset="0"/>
                <a:buNone/>
              </a:pPr>
              <a:r>
                <a:rPr lang="en-US" sz="14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HelveticaNeueLT Std" panose="020B0604020202020204" pitchFamily="34" charset="77"/>
                </a:rPr>
                <a:t>Helv</a:t>
              </a:r>
              <a:r>
                <a:rPr 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HelveticaNeueLT Std" panose="020B0604020202020204" pitchFamily="34" charset="77"/>
                </a:rPr>
                <a:t> Neue 55 Roman 14 pt. Lorem Ipsum has been the industry's standard dummy text ever since the 1500s, when an unknown printer took a galley of type and scrambled it to make a type specimen book. It has survived not only five centuries.</a:t>
              </a:r>
            </a:p>
            <a:p>
              <a:pPr marL="0" indent="0">
                <a:lnSpc>
                  <a:spcPct val="100000"/>
                </a:lnSpc>
                <a:buFont typeface="Arial" panose="020B0604020202020204" pitchFamily="34" charset="0"/>
                <a:buNone/>
              </a:pPr>
              <a:r>
                <a:rPr 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HelveticaNeueLT Std" panose="020B0604020202020204" pitchFamily="34" charset="77"/>
                </a:rPr>
                <a:t>Lorem Ipsum has been the industry's standard dummy text ever since the 1500s, when an unknown printer took a galley of type and scrambled it to make a type specimen book when an unknown printer took a galley of type and scrambled.</a:t>
              </a:r>
            </a:p>
          </p:txBody>
        </p:sp>
      </p:grpSp>
      <p:pic>
        <p:nvPicPr>
          <p:cNvPr id="2" name="Imagen 1">
            <a:extLst>
              <a:ext uri="{FF2B5EF4-FFF2-40B4-BE49-F238E27FC236}">
                <a16:creationId xmlns:a16="http://schemas.microsoft.com/office/drawing/2014/main" id="{8A9C3EE5-E322-C426-E768-BAC441ED826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5000" y="450806"/>
            <a:ext cx="2201993" cy="483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508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7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ECC98ACC-EE98-FCE9-5396-B6600ED4D5ED}"/>
              </a:ext>
            </a:extLst>
          </p:cNvPr>
          <p:cNvSpPr txBox="1"/>
          <p:nvPr/>
        </p:nvSpPr>
        <p:spPr>
          <a:xfrm>
            <a:off x="487497" y="3384915"/>
            <a:ext cx="278419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 err="1">
                <a:latin typeface="HelveticaNeueLT Std" panose="020B0604020202020204" pitchFamily="34" charset="77"/>
              </a:rPr>
              <a:t>Título</a:t>
            </a:r>
            <a:r>
              <a:rPr lang="en-US" sz="2400" b="1" dirty="0">
                <a:latin typeface="HelveticaNeueLT Std" panose="020B0604020202020204" pitchFamily="34" charset="77"/>
              </a:rPr>
              <a:t> helve Neue 75 bold 24 </a:t>
            </a:r>
            <a:r>
              <a:rPr lang="en-US" sz="2400" b="1" dirty="0" err="1">
                <a:latin typeface="HelveticaNeueLT Std" panose="020B0604020202020204" pitchFamily="34" charset="77"/>
              </a:rPr>
              <a:t>pt</a:t>
            </a:r>
            <a:endParaRPr lang="en-US" sz="2400" b="1" dirty="0">
              <a:latin typeface="HelveticaNeueLT Std" panose="020B0604020202020204" pitchFamily="34" charset="77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0375371-CDCE-84F4-9AC4-0C3BB786728B}"/>
              </a:ext>
            </a:extLst>
          </p:cNvPr>
          <p:cNvSpPr txBox="1"/>
          <p:nvPr/>
        </p:nvSpPr>
        <p:spPr>
          <a:xfrm>
            <a:off x="8506216" y="2752859"/>
            <a:ext cx="4298731" cy="454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s-ES" sz="1400" b="1" dirty="0">
                <a:latin typeface="HelveticaNeueLT Std" panose="020B0604020202020204" pitchFamily="34" charset="77"/>
              </a:rPr>
              <a:t>Texto </a:t>
            </a:r>
            <a:r>
              <a:rPr lang="es-ES" sz="1400" b="1" dirty="0" err="1">
                <a:latin typeface="HelveticaNeueLT Std" panose="020B0604020202020204" pitchFamily="34" charset="77"/>
              </a:rPr>
              <a:t>helve</a:t>
            </a:r>
            <a:r>
              <a:rPr lang="es-ES" sz="1400" b="1" dirty="0">
                <a:latin typeface="HelveticaNeueLT Std" panose="020B0604020202020204" pitchFamily="34" charset="77"/>
              </a:rPr>
              <a:t> Neue 75 Bold 14 pt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E7FC6E57-5D31-205D-BADD-B62468B1D88B}"/>
              </a:ext>
            </a:extLst>
          </p:cNvPr>
          <p:cNvSpPr txBox="1"/>
          <p:nvPr/>
        </p:nvSpPr>
        <p:spPr>
          <a:xfrm>
            <a:off x="8506216" y="3152737"/>
            <a:ext cx="4298731" cy="454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s-ES" sz="1400" b="1" dirty="0">
                <a:latin typeface="HelveticaNeueLT Std" panose="020B0604020202020204" pitchFamily="34" charset="77"/>
              </a:rPr>
              <a:t>Texto </a:t>
            </a:r>
            <a:r>
              <a:rPr lang="es-ES" sz="1400" b="1" dirty="0" err="1">
                <a:latin typeface="HelveticaNeueLT Std" panose="020B0604020202020204" pitchFamily="34" charset="77"/>
              </a:rPr>
              <a:t>helve</a:t>
            </a:r>
            <a:r>
              <a:rPr lang="es-ES" sz="1400" b="1" dirty="0">
                <a:latin typeface="HelveticaNeueLT Std" panose="020B0604020202020204" pitchFamily="34" charset="77"/>
              </a:rPr>
              <a:t> Neue 75 Bold 14 pt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9A5CD93A-C3B5-A5A6-DCA3-5A4F9397396E}"/>
              </a:ext>
            </a:extLst>
          </p:cNvPr>
          <p:cNvSpPr txBox="1"/>
          <p:nvPr/>
        </p:nvSpPr>
        <p:spPr>
          <a:xfrm>
            <a:off x="8506216" y="3552615"/>
            <a:ext cx="4298731" cy="454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s-ES" sz="1400" b="1" dirty="0">
                <a:latin typeface="HelveticaNeueLT Std" panose="020B0604020202020204" pitchFamily="34" charset="77"/>
              </a:rPr>
              <a:t>Texto </a:t>
            </a:r>
            <a:r>
              <a:rPr lang="es-ES" sz="1400" b="1" dirty="0" err="1">
                <a:latin typeface="HelveticaNeueLT Std" panose="020B0604020202020204" pitchFamily="34" charset="77"/>
              </a:rPr>
              <a:t>helve</a:t>
            </a:r>
            <a:r>
              <a:rPr lang="es-ES" sz="1400" b="1" dirty="0">
                <a:latin typeface="HelveticaNeueLT Std" panose="020B0604020202020204" pitchFamily="34" charset="77"/>
              </a:rPr>
              <a:t> Neue 75 Bold 14 pt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5D5861CB-34D3-843A-8ECF-973FF1D07EEE}"/>
              </a:ext>
            </a:extLst>
          </p:cNvPr>
          <p:cNvSpPr txBox="1"/>
          <p:nvPr/>
        </p:nvSpPr>
        <p:spPr>
          <a:xfrm>
            <a:off x="8506216" y="2352981"/>
            <a:ext cx="4298731" cy="454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s-ES" sz="1400" b="1" dirty="0">
                <a:latin typeface="HelveticaNeueLT Std" panose="020B0604020202020204" pitchFamily="34" charset="77"/>
              </a:rPr>
              <a:t>Texto </a:t>
            </a:r>
            <a:r>
              <a:rPr lang="es-ES" sz="1400" b="1" dirty="0" err="1">
                <a:latin typeface="HelveticaNeueLT Std" panose="020B0604020202020204" pitchFamily="34" charset="77"/>
              </a:rPr>
              <a:t>helve</a:t>
            </a:r>
            <a:r>
              <a:rPr lang="es-ES" sz="1400" b="1" dirty="0">
                <a:latin typeface="HelveticaNeueLT Std" panose="020B0604020202020204" pitchFamily="34" charset="77"/>
              </a:rPr>
              <a:t> Neue 75 Bold 14 pt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AD3B7C3-3139-65A4-51E0-1977E90CC7BF}"/>
              </a:ext>
            </a:extLst>
          </p:cNvPr>
          <p:cNvSpPr txBox="1"/>
          <p:nvPr/>
        </p:nvSpPr>
        <p:spPr>
          <a:xfrm>
            <a:off x="8506216" y="3952493"/>
            <a:ext cx="4298731" cy="454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s-ES" sz="1400" b="1" dirty="0">
                <a:latin typeface="HelveticaNeueLT Std" panose="020B0604020202020204" pitchFamily="34" charset="77"/>
              </a:rPr>
              <a:t>Texto </a:t>
            </a:r>
            <a:r>
              <a:rPr lang="es-ES" sz="1400" b="1" dirty="0" err="1">
                <a:latin typeface="HelveticaNeueLT Std" panose="020B0604020202020204" pitchFamily="34" charset="77"/>
              </a:rPr>
              <a:t>helve</a:t>
            </a:r>
            <a:r>
              <a:rPr lang="es-ES" sz="1400" b="1" dirty="0">
                <a:latin typeface="HelveticaNeueLT Std" panose="020B0604020202020204" pitchFamily="34" charset="77"/>
              </a:rPr>
              <a:t> Neue 75 Bold 14 pt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E8572C6B-7AB9-FEFC-6341-CD3BCDCB2D7F}"/>
              </a:ext>
            </a:extLst>
          </p:cNvPr>
          <p:cNvSpPr txBox="1"/>
          <p:nvPr/>
        </p:nvSpPr>
        <p:spPr>
          <a:xfrm>
            <a:off x="8506216" y="4352371"/>
            <a:ext cx="4298731" cy="454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s-ES" sz="1400" b="1" dirty="0">
                <a:latin typeface="HelveticaNeueLT Std" panose="020B0604020202020204" pitchFamily="34" charset="77"/>
              </a:rPr>
              <a:t>Texto </a:t>
            </a:r>
            <a:r>
              <a:rPr lang="es-ES" sz="1400" b="1" dirty="0" err="1">
                <a:latin typeface="HelveticaNeueLT Std" panose="020B0604020202020204" pitchFamily="34" charset="77"/>
              </a:rPr>
              <a:t>helve</a:t>
            </a:r>
            <a:r>
              <a:rPr lang="es-ES" sz="1400" b="1" dirty="0">
                <a:latin typeface="HelveticaNeueLT Std" panose="020B0604020202020204" pitchFamily="34" charset="77"/>
              </a:rPr>
              <a:t> Neue 75 Bold 14 pt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EBB21A0F-3FC4-C331-E760-FE155EFE1A91}"/>
              </a:ext>
            </a:extLst>
          </p:cNvPr>
          <p:cNvSpPr/>
          <p:nvPr/>
        </p:nvSpPr>
        <p:spPr>
          <a:xfrm>
            <a:off x="562043" y="585401"/>
            <a:ext cx="687900" cy="6879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8DB43AB2-1B45-2188-C847-31E2D5AE1A0F}"/>
              </a:ext>
            </a:extLst>
          </p:cNvPr>
          <p:cNvSpPr/>
          <p:nvPr/>
        </p:nvSpPr>
        <p:spPr>
          <a:xfrm>
            <a:off x="562043" y="1352676"/>
            <a:ext cx="687900" cy="687900"/>
          </a:xfrm>
          <a:prstGeom prst="rect">
            <a:avLst/>
          </a:prstGeom>
          <a:solidFill>
            <a:srgbClr val="ED95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37935E10-0C59-1FEB-FE8A-ED3DE5C59876}"/>
              </a:ext>
            </a:extLst>
          </p:cNvPr>
          <p:cNvSpPr/>
          <p:nvPr/>
        </p:nvSpPr>
        <p:spPr>
          <a:xfrm>
            <a:off x="562043" y="2119949"/>
            <a:ext cx="687900" cy="6879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5C5DFFCA-798E-0945-26CA-B7F1D25A4D0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5000" y="450806"/>
            <a:ext cx="2201993" cy="483575"/>
          </a:xfrm>
          <a:prstGeom prst="rect">
            <a:avLst/>
          </a:prstGeom>
        </p:spPr>
      </p:pic>
      <p:sp>
        <p:nvSpPr>
          <p:cNvPr id="25" name="Rectángulo 24">
            <a:extLst>
              <a:ext uri="{FF2B5EF4-FFF2-40B4-BE49-F238E27FC236}">
                <a16:creationId xmlns:a16="http://schemas.microsoft.com/office/drawing/2014/main" id="{0E96BE65-7C32-850C-7993-C7ED60710D50}"/>
              </a:ext>
            </a:extLst>
          </p:cNvPr>
          <p:cNvSpPr/>
          <p:nvPr/>
        </p:nvSpPr>
        <p:spPr>
          <a:xfrm>
            <a:off x="5860729" y="2247143"/>
            <a:ext cx="6329542" cy="2806262"/>
          </a:xfrm>
          <a:prstGeom prst="rect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447587C7-EBE1-A53A-A936-D9986C17C09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89413" y="877005"/>
            <a:ext cx="5636087" cy="5636087"/>
          </a:xfrm>
          <a:prstGeom prst="rect">
            <a:avLst/>
          </a:prstGeom>
        </p:spPr>
      </p:pic>
      <p:sp>
        <p:nvSpPr>
          <p:cNvPr id="26" name="Текст 14">
            <a:extLst>
              <a:ext uri="{FF2B5EF4-FFF2-40B4-BE49-F238E27FC236}">
                <a16:creationId xmlns:a16="http://schemas.microsoft.com/office/drawing/2014/main" id="{8CD26B28-DCB6-6D64-B37F-B333ABEEB57B}"/>
              </a:ext>
            </a:extLst>
          </p:cNvPr>
          <p:cNvSpPr txBox="1">
            <a:spLocks/>
          </p:cNvSpPr>
          <p:nvPr/>
        </p:nvSpPr>
        <p:spPr>
          <a:xfrm>
            <a:off x="487496" y="4461377"/>
            <a:ext cx="2992821" cy="182485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sz="1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HelveticaNeueLT Std" panose="020B0604020202020204" pitchFamily="34" charset="77"/>
              </a:rPr>
              <a:t>Helv</a:t>
            </a:r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NeueLT Std" panose="020B0604020202020204" pitchFamily="34" charset="77"/>
              </a:rPr>
              <a:t> Neue 55 Roman 14 pt. </a:t>
            </a:r>
            <a:b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NeueLT Std" panose="020B0604020202020204" pitchFamily="34" charset="77"/>
              </a:rPr>
            </a:br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NeueLT Std" panose="020B0604020202020204" pitchFamily="34" charset="77"/>
              </a:rPr>
              <a:t>Lorem Ipsum has been the industry's standard dummy text ever since the 1500s.</a:t>
            </a:r>
          </a:p>
        </p:txBody>
      </p:sp>
    </p:spTree>
    <p:extLst>
      <p:ext uri="{BB962C8B-B14F-4D97-AF65-F5344CB8AC3E}">
        <p14:creationId xmlns:p14="http://schemas.microsoft.com/office/powerpoint/2010/main" val="452030029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2" presetClass="entr" presetSubtype="2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5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6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8" presetID="2" presetClass="entr" presetSubtype="2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3" presetID="2" presetClass="entr" presetSubtype="2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8" presetID="2" presetClass="entr" presetSubtype="2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3" presetID="2" presetClass="entr" presetSubtype="2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5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6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8" presetID="2" presetClass="entr" presetSubtype="2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1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11" grpId="0"/>
          <p:bldP spid="13" grpId="0"/>
          <p:bldP spid="15" grpId="0"/>
          <p:bldP spid="20" grpId="0"/>
          <p:bldP spid="21" grpId="0"/>
          <p:bldP spid="17" grpId="0" animBg="1"/>
          <p:bldP spid="18" grpId="0" animBg="1"/>
          <p:bldP spid="19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8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3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8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3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8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11" grpId="0"/>
          <p:bldP spid="13" grpId="0"/>
          <p:bldP spid="15" grpId="0"/>
          <p:bldP spid="20" grpId="0"/>
          <p:bldP spid="21" grpId="0"/>
          <p:bldP spid="17" grpId="0" animBg="1"/>
          <p:bldP spid="18" grpId="0" animBg="1"/>
          <p:bldP spid="19" grpId="0" animBg="1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BBB1DA1D-961B-B474-C361-F22B96BE89B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/>
          <a:stretch/>
        </p:blipFill>
        <p:spPr>
          <a:xfrm>
            <a:off x="-1" y="1268963"/>
            <a:ext cx="8425543" cy="5589037"/>
          </a:xfrm>
          <a:prstGeom prst="rect">
            <a:avLst/>
          </a:prstGeom>
        </p:spPr>
      </p:pic>
      <p:grpSp>
        <p:nvGrpSpPr>
          <p:cNvPr id="3" name="Grupo 2">
            <a:extLst>
              <a:ext uri="{FF2B5EF4-FFF2-40B4-BE49-F238E27FC236}">
                <a16:creationId xmlns:a16="http://schemas.microsoft.com/office/drawing/2014/main" id="{6188935A-E5BF-016E-7283-032DDACA3315}"/>
              </a:ext>
            </a:extLst>
          </p:cNvPr>
          <p:cNvGrpSpPr/>
          <p:nvPr/>
        </p:nvGrpSpPr>
        <p:grpSpPr>
          <a:xfrm>
            <a:off x="8425542" y="1268963"/>
            <a:ext cx="4070735" cy="5589037"/>
            <a:chOff x="8425542" y="1268963"/>
            <a:chExt cx="4070735" cy="5589037"/>
          </a:xfrm>
        </p:grpSpPr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0C3CDF05-7161-7145-2B3F-5C147EB6D025}"/>
                </a:ext>
              </a:extLst>
            </p:cNvPr>
            <p:cNvSpPr/>
            <p:nvPr/>
          </p:nvSpPr>
          <p:spPr>
            <a:xfrm>
              <a:off x="8425542" y="1268963"/>
              <a:ext cx="3766456" cy="5589037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7" name="Текст 14">
              <a:extLst>
                <a:ext uri="{FF2B5EF4-FFF2-40B4-BE49-F238E27FC236}">
                  <a16:creationId xmlns:a16="http://schemas.microsoft.com/office/drawing/2014/main" id="{AC723E04-8DA1-ED27-47F6-B2FA52B8626D}"/>
                </a:ext>
              </a:extLst>
            </p:cNvPr>
            <p:cNvSpPr txBox="1">
              <a:spLocks/>
            </p:cNvSpPr>
            <p:nvPr/>
          </p:nvSpPr>
          <p:spPr>
            <a:xfrm>
              <a:off x="8755715" y="2682371"/>
              <a:ext cx="3740562" cy="4175629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Font typeface="Arial" panose="020B0604020202020204" pitchFamily="34" charset="0"/>
                <a:buNone/>
              </a:pPr>
              <a:r>
                <a:rPr lang="en-US" sz="3200" dirty="0">
                  <a:solidFill>
                    <a:schemeClr val="bg1"/>
                  </a:solidFill>
                  <a:latin typeface="HelveticaNeueLT Std Lt" panose="020B0403020202020204" pitchFamily="34" charset="77"/>
                </a:rPr>
                <a:t>HELV NEUE 45 </a:t>
              </a:r>
              <a:br>
                <a:rPr lang="en-US" sz="3200" dirty="0">
                  <a:solidFill>
                    <a:schemeClr val="bg1"/>
                  </a:solidFill>
                  <a:latin typeface="HelveticaNeueLT Std Lt" panose="020B0403020202020204" pitchFamily="34" charset="77"/>
                </a:rPr>
              </a:br>
              <a:r>
                <a:rPr lang="en-US" sz="3200" dirty="0">
                  <a:solidFill>
                    <a:schemeClr val="bg1"/>
                  </a:solidFill>
                  <a:latin typeface="HelveticaNeueLT Std Lt" panose="020B0403020202020204" pitchFamily="34" charset="77"/>
                </a:rPr>
                <a:t>LIGHT 32 PT. </a:t>
              </a:r>
              <a:br>
                <a:rPr lang="en-US" sz="3200" dirty="0">
                  <a:solidFill>
                    <a:schemeClr val="bg1"/>
                  </a:solidFill>
                  <a:latin typeface="HelveticaNeueLT Std Lt" panose="020B0403020202020204" pitchFamily="34" charset="77"/>
                </a:rPr>
              </a:br>
              <a:r>
                <a:rPr lang="en-US" sz="3200" dirty="0">
                  <a:solidFill>
                    <a:schemeClr val="bg1"/>
                  </a:solidFill>
                  <a:latin typeface="HelveticaNeueLT Std Lt" panose="020B0403020202020204" pitchFamily="34" charset="77"/>
                </a:rPr>
                <a:t>LOREM IPSUM HAS BEEN THE INDUSTRY’S.</a:t>
              </a:r>
            </a:p>
          </p:txBody>
        </p:sp>
      </p:grpSp>
      <p:pic>
        <p:nvPicPr>
          <p:cNvPr id="2" name="Imagen 1">
            <a:extLst>
              <a:ext uri="{FF2B5EF4-FFF2-40B4-BE49-F238E27FC236}">
                <a16:creationId xmlns:a16="http://schemas.microsoft.com/office/drawing/2014/main" id="{7D3FC453-126F-15A2-281A-6CFF2CC88D7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5000" y="450806"/>
            <a:ext cx="2201993" cy="483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976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192345BD-6680-FFF2-1507-9A96212B5871}"/>
              </a:ext>
            </a:extLst>
          </p:cNvPr>
          <p:cNvSpPr txBox="1"/>
          <p:nvPr/>
        </p:nvSpPr>
        <p:spPr>
          <a:xfrm>
            <a:off x="7326793" y="1398980"/>
            <a:ext cx="333464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NeueLT Std" panose="020B0604020202020204" pitchFamily="34" charset="77"/>
              </a:rPr>
              <a:t>TÍTULO HELVE NEUE 75 BOLD 32 PT</a:t>
            </a:r>
          </a:p>
        </p:txBody>
      </p:sp>
      <p:sp>
        <p:nvSpPr>
          <p:cNvPr id="9" name="Текст 14">
            <a:extLst>
              <a:ext uri="{FF2B5EF4-FFF2-40B4-BE49-F238E27FC236}">
                <a16:creationId xmlns:a16="http://schemas.microsoft.com/office/drawing/2014/main" id="{E697A8F3-2013-A635-4662-B10219E2CEDF}"/>
              </a:ext>
            </a:extLst>
          </p:cNvPr>
          <p:cNvSpPr txBox="1">
            <a:spLocks/>
          </p:cNvSpPr>
          <p:nvPr/>
        </p:nvSpPr>
        <p:spPr>
          <a:xfrm>
            <a:off x="7326793" y="3059937"/>
            <a:ext cx="4298732" cy="101344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sz="1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HelveticaNeueLT Std" panose="020B0604020202020204" pitchFamily="34" charset="77"/>
              </a:rPr>
              <a:t>Helv</a:t>
            </a:r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NeueLT Std" panose="020B0604020202020204" pitchFamily="34" charset="77"/>
              </a:rPr>
              <a:t> Neue 55 Roman 16 pt. Lorem Ipsum has been the industry's standard dummy text ever since the 1500s.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3E18974-17A6-0DD4-F062-A44E5A0B3DEC}"/>
              </a:ext>
            </a:extLst>
          </p:cNvPr>
          <p:cNvSpPr txBox="1"/>
          <p:nvPr/>
        </p:nvSpPr>
        <p:spPr>
          <a:xfrm>
            <a:off x="7326794" y="4428727"/>
            <a:ext cx="4298731" cy="454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s-ES" sz="1400" b="1" dirty="0">
                <a:latin typeface="HelveticaNeueLT Std" panose="020B0604020202020204" pitchFamily="34" charset="77"/>
              </a:rPr>
              <a:t>Texto </a:t>
            </a:r>
            <a:r>
              <a:rPr lang="es-ES" sz="1400" b="1" dirty="0" err="1">
                <a:latin typeface="HelveticaNeueLT Std" panose="020B0604020202020204" pitchFamily="34" charset="77"/>
              </a:rPr>
              <a:t>helve</a:t>
            </a:r>
            <a:r>
              <a:rPr lang="es-ES" sz="1400" b="1" dirty="0">
                <a:latin typeface="HelveticaNeueLT Std" panose="020B0604020202020204" pitchFamily="34" charset="77"/>
              </a:rPr>
              <a:t> Neue 75 Bold 14 pt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D5FDF3D2-896E-C93E-A806-ED5251B5D19B}"/>
              </a:ext>
            </a:extLst>
          </p:cNvPr>
          <p:cNvSpPr txBox="1"/>
          <p:nvPr/>
        </p:nvSpPr>
        <p:spPr>
          <a:xfrm>
            <a:off x="7326794" y="4869241"/>
            <a:ext cx="4298731" cy="454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s-ES" sz="1400" b="1" dirty="0">
                <a:latin typeface="HelveticaNeueLT Std" panose="020B0604020202020204" pitchFamily="34" charset="77"/>
              </a:rPr>
              <a:t>Texto </a:t>
            </a:r>
            <a:r>
              <a:rPr lang="es-ES" sz="1400" b="1" dirty="0" err="1">
                <a:latin typeface="HelveticaNeueLT Std" panose="020B0604020202020204" pitchFamily="34" charset="77"/>
              </a:rPr>
              <a:t>helve</a:t>
            </a:r>
            <a:r>
              <a:rPr lang="es-ES" sz="1400" b="1" dirty="0">
                <a:latin typeface="HelveticaNeueLT Std" panose="020B0604020202020204" pitchFamily="34" charset="77"/>
              </a:rPr>
              <a:t> Neue 75 Bold 14 pt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E5D4D929-0871-28D7-BEB5-425431386E45}"/>
              </a:ext>
            </a:extLst>
          </p:cNvPr>
          <p:cNvSpPr txBox="1"/>
          <p:nvPr/>
        </p:nvSpPr>
        <p:spPr>
          <a:xfrm>
            <a:off x="7326794" y="5283057"/>
            <a:ext cx="4298731" cy="454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s-ES" sz="1400" b="1" dirty="0">
                <a:latin typeface="HelveticaNeueLT Std" panose="020B0604020202020204" pitchFamily="34" charset="77"/>
              </a:rPr>
              <a:t>Texto </a:t>
            </a:r>
            <a:r>
              <a:rPr lang="es-ES" sz="1400" b="1" dirty="0" err="1">
                <a:latin typeface="HelveticaNeueLT Std" panose="020B0604020202020204" pitchFamily="34" charset="77"/>
              </a:rPr>
              <a:t>helve</a:t>
            </a:r>
            <a:r>
              <a:rPr lang="es-ES" sz="1400" b="1" dirty="0">
                <a:latin typeface="HelveticaNeueLT Std" panose="020B0604020202020204" pitchFamily="34" charset="77"/>
              </a:rPr>
              <a:t> Neue 75 Bold 14 pt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D8C95D76-B794-0403-1AA2-213FA3AE13E8}"/>
              </a:ext>
            </a:extLst>
          </p:cNvPr>
          <p:cNvSpPr txBox="1"/>
          <p:nvPr/>
        </p:nvSpPr>
        <p:spPr>
          <a:xfrm>
            <a:off x="7326794" y="4001562"/>
            <a:ext cx="4298731" cy="454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s-ES" sz="1400" b="1" dirty="0">
                <a:latin typeface="HelveticaNeueLT Std" panose="020B0604020202020204" pitchFamily="34" charset="77"/>
              </a:rPr>
              <a:t>Texto </a:t>
            </a:r>
            <a:r>
              <a:rPr lang="es-ES" sz="1400" b="1" dirty="0" err="1">
                <a:latin typeface="HelveticaNeueLT Std" panose="020B0604020202020204" pitchFamily="34" charset="77"/>
              </a:rPr>
              <a:t>helve</a:t>
            </a:r>
            <a:r>
              <a:rPr lang="es-ES" sz="1400" b="1" dirty="0">
                <a:latin typeface="HelveticaNeueLT Std" panose="020B0604020202020204" pitchFamily="34" charset="77"/>
              </a:rPr>
              <a:t> Neue 75 Bold 14 pt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78D11BAB-9DC6-5F0F-A5FE-99FE6A30B16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6656832" cy="685800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DFE27AF1-3A78-14AE-A47F-8A28F5F85DE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5000" y="450806"/>
            <a:ext cx="2201993" cy="483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13644"/>
      </p:ext>
    </p:extLst>
  </p:cSld>
  <p:clrMapOvr>
    <a:masterClrMapping/>
  </p:clrMapOvr>
  <p:transition spd="slow">
    <p:cover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2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2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" presetClass="entr" presetSubtype="2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/>
          <p:bldP spid="12" grpId="0"/>
          <p:bldP spid="13" grpId="0"/>
          <p:bldP spid="1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/>
          <p:bldP spid="12" grpId="0"/>
          <p:bldP spid="13" grpId="0"/>
          <p:bldP spid="14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A2AD93D6-DF8F-592D-6BE7-D77A7B9625B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39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V="1">
            <a:off x="1" y="0"/>
            <a:ext cx="12192000" cy="6858000"/>
          </a:xfrm>
          <a:prstGeom prst="rect">
            <a:avLst/>
          </a:prstGeom>
        </p:spPr>
      </p:pic>
      <p:grpSp>
        <p:nvGrpSpPr>
          <p:cNvPr id="2" name="Grupo 1">
            <a:extLst>
              <a:ext uri="{FF2B5EF4-FFF2-40B4-BE49-F238E27FC236}">
                <a16:creationId xmlns:a16="http://schemas.microsoft.com/office/drawing/2014/main" id="{DED4F98F-40A4-50A5-B662-B157C4C74AFE}"/>
              </a:ext>
            </a:extLst>
          </p:cNvPr>
          <p:cNvGrpSpPr/>
          <p:nvPr/>
        </p:nvGrpSpPr>
        <p:grpSpPr>
          <a:xfrm>
            <a:off x="1235392" y="2131841"/>
            <a:ext cx="2744220" cy="2744220"/>
            <a:chOff x="1235392" y="2481390"/>
            <a:chExt cx="2744220" cy="2744220"/>
          </a:xfrm>
        </p:grpSpPr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04FBB20D-0FA9-2506-6B89-CE8D2FE67B4D}"/>
                </a:ext>
              </a:extLst>
            </p:cNvPr>
            <p:cNvSpPr/>
            <p:nvPr/>
          </p:nvSpPr>
          <p:spPr>
            <a:xfrm>
              <a:off x="1235392" y="2481390"/>
              <a:ext cx="2744220" cy="2744220"/>
            </a:xfrm>
            <a:prstGeom prst="ellipse">
              <a:avLst/>
            </a:prstGeom>
            <a:solidFill>
              <a:srgbClr val="ED952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11" name="CuadroTexto 10">
              <a:extLst>
                <a:ext uri="{FF2B5EF4-FFF2-40B4-BE49-F238E27FC236}">
                  <a16:creationId xmlns:a16="http://schemas.microsoft.com/office/drawing/2014/main" id="{5B78D7AA-7FAB-3964-5B0D-860ED8DA1CC5}"/>
                </a:ext>
              </a:extLst>
            </p:cNvPr>
            <p:cNvSpPr txBox="1"/>
            <p:nvPr/>
          </p:nvSpPr>
          <p:spPr>
            <a:xfrm>
              <a:off x="1286006" y="3169235"/>
              <a:ext cx="2642992" cy="1092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6500" dirty="0">
                  <a:solidFill>
                    <a:schemeClr val="bg1"/>
                  </a:solidFill>
                  <a:latin typeface="HelveticaNeueLT Std Lt" panose="020B0403020202020204" pitchFamily="34" charset="77"/>
                </a:rPr>
                <a:t>3,8M€</a:t>
              </a:r>
            </a:p>
          </p:txBody>
        </p:sp>
      </p:grpSp>
      <p:grpSp>
        <p:nvGrpSpPr>
          <p:cNvPr id="3" name="Grupo 2">
            <a:extLst>
              <a:ext uri="{FF2B5EF4-FFF2-40B4-BE49-F238E27FC236}">
                <a16:creationId xmlns:a16="http://schemas.microsoft.com/office/drawing/2014/main" id="{F0F9A92E-B858-1AA9-6A69-96DF8D83E4B0}"/>
              </a:ext>
            </a:extLst>
          </p:cNvPr>
          <p:cNvGrpSpPr/>
          <p:nvPr/>
        </p:nvGrpSpPr>
        <p:grpSpPr>
          <a:xfrm>
            <a:off x="4723891" y="2131841"/>
            <a:ext cx="2744220" cy="2744220"/>
            <a:chOff x="4723891" y="2481390"/>
            <a:chExt cx="2744220" cy="2744220"/>
          </a:xfrm>
        </p:grpSpPr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E1ED9FDB-5758-085D-B1FC-8B8B3B9A1A63}"/>
                </a:ext>
              </a:extLst>
            </p:cNvPr>
            <p:cNvSpPr/>
            <p:nvPr/>
          </p:nvSpPr>
          <p:spPr>
            <a:xfrm>
              <a:off x="4723891" y="2481390"/>
              <a:ext cx="2744220" cy="2744220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19" name="CuadroTexto 18">
              <a:extLst>
                <a:ext uri="{FF2B5EF4-FFF2-40B4-BE49-F238E27FC236}">
                  <a16:creationId xmlns:a16="http://schemas.microsoft.com/office/drawing/2014/main" id="{D0E484FB-A929-0362-574B-1C7D141205C2}"/>
                </a:ext>
              </a:extLst>
            </p:cNvPr>
            <p:cNvSpPr txBox="1"/>
            <p:nvPr/>
          </p:nvSpPr>
          <p:spPr>
            <a:xfrm>
              <a:off x="4774505" y="3169235"/>
              <a:ext cx="2642992" cy="1092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6500" dirty="0">
                  <a:solidFill>
                    <a:schemeClr val="bg1"/>
                  </a:solidFill>
                  <a:latin typeface="HelveticaNeueLT Std Lt" panose="020B0403020202020204" pitchFamily="34" charset="77"/>
                </a:rPr>
                <a:t>12%</a:t>
              </a:r>
            </a:p>
          </p:txBody>
        </p:sp>
      </p:grpSp>
      <p:grpSp>
        <p:nvGrpSpPr>
          <p:cNvPr id="6" name="Grupo 5">
            <a:extLst>
              <a:ext uri="{FF2B5EF4-FFF2-40B4-BE49-F238E27FC236}">
                <a16:creationId xmlns:a16="http://schemas.microsoft.com/office/drawing/2014/main" id="{B057696E-FEBC-94D8-0F0C-5E9A6A51B2E3}"/>
              </a:ext>
            </a:extLst>
          </p:cNvPr>
          <p:cNvGrpSpPr/>
          <p:nvPr/>
        </p:nvGrpSpPr>
        <p:grpSpPr>
          <a:xfrm>
            <a:off x="8212389" y="2131841"/>
            <a:ext cx="2744220" cy="2744220"/>
            <a:chOff x="8212389" y="2481390"/>
            <a:chExt cx="2744220" cy="2744220"/>
          </a:xfrm>
        </p:grpSpPr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4F0A42E8-608E-0D9E-8A90-324026406CC6}"/>
                </a:ext>
              </a:extLst>
            </p:cNvPr>
            <p:cNvSpPr/>
            <p:nvPr/>
          </p:nvSpPr>
          <p:spPr>
            <a:xfrm>
              <a:off x="8212389" y="2481390"/>
              <a:ext cx="2744220" cy="27442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24" name="CuadroTexto 23">
              <a:extLst>
                <a:ext uri="{FF2B5EF4-FFF2-40B4-BE49-F238E27FC236}">
                  <a16:creationId xmlns:a16="http://schemas.microsoft.com/office/drawing/2014/main" id="{EA6D6206-DEBD-DCDD-E4E8-7D3CB7D7B22F}"/>
                </a:ext>
              </a:extLst>
            </p:cNvPr>
            <p:cNvSpPr txBox="1"/>
            <p:nvPr/>
          </p:nvSpPr>
          <p:spPr>
            <a:xfrm>
              <a:off x="8263003" y="3169235"/>
              <a:ext cx="2642992" cy="1092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6500" dirty="0">
                  <a:solidFill>
                    <a:schemeClr val="bg1"/>
                  </a:solidFill>
                  <a:latin typeface="HelveticaNeueLT Std Lt" panose="020B0403020202020204" pitchFamily="34" charset="77"/>
                </a:rPr>
                <a:t>3,8M€</a:t>
              </a:r>
            </a:p>
          </p:txBody>
        </p:sp>
      </p:grpSp>
      <p:sp>
        <p:nvSpPr>
          <p:cNvPr id="26" name="CuadroTexto 25">
            <a:extLst>
              <a:ext uri="{FF2B5EF4-FFF2-40B4-BE49-F238E27FC236}">
                <a16:creationId xmlns:a16="http://schemas.microsoft.com/office/drawing/2014/main" id="{B3C0152A-FA39-6E9A-01DD-D8A6178DC973}"/>
              </a:ext>
            </a:extLst>
          </p:cNvPr>
          <p:cNvSpPr txBox="1"/>
          <p:nvPr/>
        </p:nvSpPr>
        <p:spPr>
          <a:xfrm>
            <a:off x="3069565" y="1225462"/>
            <a:ext cx="605286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HelveticaNeueLT Std" panose="020B0604020202020204" pitchFamily="34" charset="77"/>
              </a:rPr>
              <a:t>Título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NeueLT Std" panose="020B0604020202020204" pitchFamily="34" charset="77"/>
              </a:rPr>
              <a:t> helve Neue 75 bold 24 </a:t>
            </a:r>
            <a:r>
              <a:rPr 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HelveticaNeueLT Std" panose="020B0604020202020204" pitchFamily="34" charset="77"/>
              </a:rPr>
              <a:t>pt</a:t>
            </a:r>
            <a:endParaRPr lang="en-US" sz="2400" b="1" dirty="0">
              <a:solidFill>
                <a:schemeClr val="tx1">
                  <a:lumMod val="95000"/>
                  <a:lumOff val="5000"/>
                </a:schemeClr>
              </a:solidFill>
              <a:latin typeface="HelveticaNeueLT Std" panose="020B0604020202020204" pitchFamily="34" charset="77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B7478D16-DDCA-411D-3793-7BCAE46C2F0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5000" y="450806"/>
            <a:ext cx="2201993" cy="483575"/>
          </a:xfrm>
          <a:prstGeom prst="rect">
            <a:avLst/>
          </a:prstGeom>
        </p:spPr>
      </p:pic>
      <p:sp>
        <p:nvSpPr>
          <p:cNvPr id="4" name="Текст 14">
            <a:extLst>
              <a:ext uri="{FF2B5EF4-FFF2-40B4-BE49-F238E27FC236}">
                <a16:creationId xmlns:a16="http://schemas.microsoft.com/office/drawing/2014/main" id="{3316BFCC-BB8C-F2D1-8206-4C998BF0FED5}"/>
              </a:ext>
            </a:extLst>
          </p:cNvPr>
          <p:cNvSpPr txBox="1">
            <a:spLocks/>
          </p:cNvSpPr>
          <p:nvPr/>
        </p:nvSpPr>
        <p:spPr>
          <a:xfrm>
            <a:off x="1483030" y="5184498"/>
            <a:ext cx="2248945" cy="144416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sz="1400" dirty="0" err="1">
                <a:latin typeface="HelveticaNeueLT Std" panose="020B0604020202020204" pitchFamily="34" charset="77"/>
              </a:rPr>
              <a:t>Texto</a:t>
            </a:r>
            <a:r>
              <a:rPr lang="en-US" sz="1400" dirty="0">
                <a:latin typeface="HelveticaNeueLT Std" panose="020B0604020202020204" pitchFamily="34" charset="77"/>
              </a:rPr>
              <a:t> regular 14 </a:t>
            </a:r>
            <a:r>
              <a:rPr lang="en-US" sz="1400" dirty="0" err="1">
                <a:latin typeface="HelveticaNeueLT Std" panose="020B0604020202020204" pitchFamily="34" charset="77"/>
              </a:rPr>
              <a:t>pt</a:t>
            </a:r>
            <a:r>
              <a:rPr lang="en-US" sz="1400" dirty="0">
                <a:latin typeface="HelveticaNeueLT Std" panose="020B0604020202020204" pitchFamily="34" charset="77"/>
              </a:rPr>
              <a:t> </a:t>
            </a:r>
            <a:r>
              <a:rPr lang="es-ES" sz="1400" dirty="0">
                <a:effectLst/>
                <a:latin typeface="HelveticaNeueLT Std" panose="020B0604020202020204" pitchFamily="34" charset="77"/>
              </a:rPr>
              <a:t>ut </a:t>
            </a:r>
            <a:r>
              <a:rPr lang="es-ES" sz="1400" dirty="0" err="1">
                <a:effectLst/>
                <a:latin typeface="HelveticaNeueLT Std" panose="020B0604020202020204" pitchFamily="34" charset="77"/>
              </a:rPr>
              <a:t>acesectem</a:t>
            </a:r>
            <a:r>
              <a:rPr lang="es-ES" sz="1400" dirty="0">
                <a:effectLst/>
                <a:latin typeface="HelveticaNeueLT Std" panose="020B0604020202020204" pitchFamily="34" charset="77"/>
              </a:rPr>
              <a:t> qui </a:t>
            </a:r>
            <a:r>
              <a:rPr lang="es-ES" sz="1400" dirty="0" err="1">
                <a:effectLst/>
                <a:latin typeface="HelveticaNeueLT Std" panose="020B0604020202020204" pitchFamily="34" charset="77"/>
              </a:rPr>
              <a:t>dero</a:t>
            </a:r>
            <a:r>
              <a:rPr lang="es-ES" sz="1400" dirty="0">
                <a:effectLst/>
                <a:latin typeface="HelveticaNeueLT Std" panose="020B0604020202020204" pitchFamily="34" charset="77"/>
              </a:rPr>
              <a:t> </a:t>
            </a:r>
            <a:r>
              <a:rPr lang="es-ES" sz="1400" dirty="0" err="1">
                <a:effectLst/>
                <a:latin typeface="HelveticaNeueLT Std" panose="020B0604020202020204" pitchFamily="34" charset="77"/>
              </a:rPr>
              <a:t>eos</a:t>
            </a:r>
            <a:r>
              <a:rPr lang="es-ES" sz="1400" dirty="0">
                <a:effectLst/>
                <a:latin typeface="HelveticaNeueLT Std" panose="020B0604020202020204" pitchFamily="34" charset="77"/>
              </a:rPr>
              <a:t> </a:t>
            </a:r>
            <a:r>
              <a:rPr lang="es-ES" sz="1400" dirty="0" err="1">
                <a:effectLst/>
                <a:latin typeface="HelveticaNeueLT Std" panose="020B0604020202020204" pitchFamily="34" charset="77"/>
              </a:rPr>
              <a:t>nobitatus</a:t>
            </a:r>
            <a:r>
              <a:rPr lang="es-ES" sz="1400" dirty="0">
                <a:effectLst/>
                <a:latin typeface="HelveticaNeueLT Std" panose="020B0604020202020204" pitchFamily="34" charset="77"/>
              </a:rPr>
              <a:t> </a:t>
            </a:r>
            <a:r>
              <a:rPr lang="es-ES" sz="1400" dirty="0" err="1">
                <a:effectLst/>
                <a:latin typeface="HelveticaNeueLT Std" panose="020B0604020202020204" pitchFamily="34" charset="77"/>
              </a:rPr>
              <a:t>iusdanda</a:t>
            </a:r>
            <a:r>
              <a:rPr lang="es-ES" sz="1400" dirty="0">
                <a:effectLst/>
                <a:latin typeface="HelveticaNeueLT Std" panose="020B0604020202020204" pitchFamily="34" charset="77"/>
              </a:rPr>
              <a:t> </a:t>
            </a:r>
            <a:r>
              <a:rPr lang="es-ES" sz="1400" dirty="0" err="1">
                <a:effectLst/>
                <a:latin typeface="HelveticaNeueLT Std" panose="020B0604020202020204" pitchFamily="34" charset="77"/>
              </a:rPr>
              <a:t>paruptaspe</a:t>
            </a:r>
            <a:r>
              <a:rPr lang="es-ES" sz="1400" dirty="0">
                <a:latin typeface="HelveticaNeueLT Std" panose="020B0604020202020204" pitchFamily="34" charset="77"/>
              </a:rPr>
              <a:t>.</a:t>
            </a:r>
            <a:endParaRPr lang="en-US" sz="1400" dirty="0">
              <a:latin typeface="HelveticaNeueLT Std" panose="020B0604020202020204" pitchFamily="34" charset="77"/>
            </a:endParaRPr>
          </a:p>
        </p:txBody>
      </p:sp>
      <p:sp>
        <p:nvSpPr>
          <p:cNvPr id="8" name="Текст 14">
            <a:extLst>
              <a:ext uri="{FF2B5EF4-FFF2-40B4-BE49-F238E27FC236}">
                <a16:creationId xmlns:a16="http://schemas.microsoft.com/office/drawing/2014/main" id="{D8AFE6E0-F203-8E76-90FD-44D783E1E75A}"/>
              </a:ext>
            </a:extLst>
          </p:cNvPr>
          <p:cNvSpPr txBox="1">
            <a:spLocks/>
          </p:cNvSpPr>
          <p:nvPr/>
        </p:nvSpPr>
        <p:spPr>
          <a:xfrm>
            <a:off x="4971529" y="5184498"/>
            <a:ext cx="2248945" cy="144416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sz="1400" dirty="0" err="1">
                <a:latin typeface="HelveticaNeueLT Std" panose="020B0604020202020204" pitchFamily="34" charset="77"/>
              </a:rPr>
              <a:t>Texto</a:t>
            </a:r>
            <a:r>
              <a:rPr lang="en-US" sz="1400" dirty="0">
                <a:latin typeface="HelveticaNeueLT Std" panose="020B0604020202020204" pitchFamily="34" charset="77"/>
              </a:rPr>
              <a:t> regular 14 </a:t>
            </a:r>
            <a:r>
              <a:rPr lang="en-US" sz="1400" dirty="0" err="1">
                <a:latin typeface="HelveticaNeueLT Std" panose="020B0604020202020204" pitchFamily="34" charset="77"/>
              </a:rPr>
              <a:t>pt</a:t>
            </a:r>
            <a:r>
              <a:rPr lang="en-US" sz="1400" dirty="0">
                <a:latin typeface="HelveticaNeueLT Std" panose="020B0604020202020204" pitchFamily="34" charset="77"/>
              </a:rPr>
              <a:t> </a:t>
            </a:r>
            <a:r>
              <a:rPr lang="es-ES" sz="1400" dirty="0">
                <a:effectLst/>
                <a:latin typeface="HelveticaNeueLT Std" panose="020B0604020202020204" pitchFamily="34" charset="77"/>
              </a:rPr>
              <a:t>ut </a:t>
            </a:r>
            <a:r>
              <a:rPr lang="es-ES" sz="1400" dirty="0" err="1">
                <a:effectLst/>
                <a:latin typeface="HelveticaNeueLT Std" panose="020B0604020202020204" pitchFamily="34" charset="77"/>
              </a:rPr>
              <a:t>acesectem</a:t>
            </a:r>
            <a:r>
              <a:rPr lang="es-ES" sz="1400" dirty="0">
                <a:effectLst/>
                <a:latin typeface="HelveticaNeueLT Std" panose="020B0604020202020204" pitchFamily="34" charset="77"/>
              </a:rPr>
              <a:t> qui </a:t>
            </a:r>
            <a:r>
              <a:rPr lang="es-ES" sz="1400" dirty="0" err="1">
                <a:effectLst/>
                <a:latin typeface="HelveticaNeueLT Std" panose="020B0604020202020204" pitchFamily="34" charset="77"/>
              </a:rPr>
              <a:t>dero</a:t>
            </a:r>
            <a:r>
              <a:rPr lang="es-ES" sz="1400" dirty="0">
                <a:effectLst/>
                <a:latin typeface="HelveticaNeueLT Std" panose="020B0604020202020204" pitchFamily="34" charset="77"/>
              </a:rPr>
              <a:t> </a:t>
            </a:r>
            <a:r>
              <a:rPr lang="es-ES" sz="1400" dirty="0" err="1">
                <a:effectLst/>
                <a:latin typeface="HelveticaNeueLT Std" panose="020B0604020202020204" pitchFamily="34" charset="77"/>
              </a:rPr>
              <a:t>eos</a:t>
            </a:r>
            <a:r>
              <a:rPr lang="es-ES" sz="1400" dirty="0">
                <a:effectLst/>
                <a:latin typeface="HelveticaNeueLT Std" panose="020B0604020202020204" pitchFamily="34" charset="77"/>
              </a:rPr>
              <a:t> </a:t>
            </a:r>
            <a:r>
              <a:rPr lang="es-ES" sz="1400" dirty="0" err="1">
                <a:effectLst/>
                <a:latin typeface="HelveticaNeueLT Std" panose="020B0604020202020204" pitchFamily="34" charset="77"/>
              </a:rPr>
              <a:t>nobitatus</a:t>
            </a:r>
            <a:r>
              <a:rPr lang="es-ES" sz="1400" dirty="0">
                <a:effectLst/>
                <a:latin typeface="HelveticaNeueLT Std" panose="020B0604020202020204" pitchFamily="34" charset="77"/>
              </a:rPr>
              <a:t> </a:t>
            </a:r>
            <a:r>
              <a:rPr lang="es-ES" sz="1400" dirty="0" err="1">
                <a:effectLst/>
                <a:latin typeface="HelveticaNeueLT Std" panose="020B0604020202020204" pitchFamily="34" charset="77"/>
              </a:rPr>
              <a:t>iusdanda</a:t>
            </a:r>
            <a:r>
              <a:rPr lang="es-ES" sz="1400" dirty="0">
                <a:effectLst/>
                <a:latin typeface="HelveticaNeueLT Std" panose="020B0604020202020204" pitchFamily="34" charset="77"/>
              </a:rPr>
              <a:t> </a:t>
            </a:r>
            <a:r>
              <a:rPr lang="es-ES" sz="1400" dirty="0" err="1">
                <a:effectLst/>
                <a:latin typeface="HelveticaNeueLT Std" panose="020B0604020202020204" pitchFamily="34" charset="77"/>
              </a:rPr>
              <a:t>paruptaspe</a:t>
            </a:r>
            <a:r>
              <a:rPr lang="es-ES" sz="1400" dirty="0">
                <a:effectLst/>
                <a:latin typeface="HelveticaNeueLT Std" panose="020B0604020202020204" pitchFamily="34" charset="77"/>
              </a:rPr>
              <a:t> et </a:t>
            </a:r>
            <a:r>
              <a:rPr lang="es-ES" sz="1400" dirty="0" err="1">
                <a:effectLst/>
                <a:latin typeface="HelveticaNeueLT Std" panose="020B0604020202020204" pitchFamily="34" charset="77"/>
              </a:rPr>
              <a:t>ipsandae</a:t>
            </a:r>
            <a:r>
              <a:rPr lang="es-ES" sz="1400" dirty="0">
                <a:effectLst/>
                <a:latin typeface="HelveticaNeueLT Std" panose="020B0604020202020204" pitchFamily="34" charset="77"/>
              </a:rPr>
              <a:t>.</a:t>
            </a:r>
            <a:endParaRPr lang="en-US" sz="1400" dirty="0">
              <a:latin typeface="HelveticaNeueLT Std" panose="020B0604020202020204" pitchFamily="34" charset="77"/>
            </a:endParaRPr>
          </a:p>
        </p:txBody>
      </p:sp>
      <p:sp>
        <p:nvSpPr>
          <p:cNvPr id="9" name="Текст 14">
            <a:extLst>
              <a:ext uri="{FF2B5EF4-FFF2-40B4-BE49-F238E27FC236}">
                <a16:creationId xmlns:a16="http://schemas.microsoft.com/office/drawing/2014/main" id="{AC9B7379-DFEE-FFBC-725F-2C72613B5DE9}"/>
              </a:ext>
            </a:extLst>
          </p:cNvPr>
          <p:cNvSpPr txBox="1">
            <a:spLocks/>
          </p:cNvSpPr>
          <p:nvPr/>
        </p:nvSpPr>
        <p:spPr>
          <a:xfrm>
            <a:off x="8460027" y="5184498"/>
            <a:ext cx="2248945" cy="144416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sz="1400" dirty="0" err="1">
                <a:latin typeface="HelveticaNeueLT Std" panose="020B0604020202020204" pitchFamily="34" charset="77"/>
              </a:rPr>
              <a:t>Texto</a:t>
            </a:r>
            <a:r>
              <a:rPr lang="en-US" sz="1400" dirty="0">
                <a:latin typeface="HelveticaNeueLT Std" panose="020B0604020202020204" pitchFamily="34" charset="77"/>
              </a:rPr>
              <a:t> regular 14 </a:t>
            </a:r>
            <a:r>
              <a:rPr lang="en-US" sz="1400" dirty="0" err="1">
                <a:latin typeface="HelveticaNeueLT Std" panose="020B0604020202020204" pitchFamily="34" charset="77"/>
              </a:rPr>
              <a:t>pt</a:t>
            </a:r>
            <a:r>
              <a:rPr lang="en-US" sz="1400" dirty="0">
                <a:latin typeface="HelveticaNeueLT Std" panose="020B0604020202020204" pitchFamily="34" charset="77"/>
              </a:rPr>
              <a:t> </a:t>
            </a:r>
            <a:r>
              <a:rPr lang="es-ES" sz="1400" dirty="0">
                <a:effectLst/>
                <a:latin typeface="HelveticaNeueLT Std" panose="020B0604020202020204" pitchFamily="34" charset="77"/>
              </a:rPr>
              <a:t>ut </a:t>
            </a:r>
            <a:r>
              <a:rPr lang="es-ES" sz="1400" dirty="0" err="1">
                <a:effectLst/>
                <a:latin typeface="HelveticaNeueLT Std" panose="020B0604020202020204" pitchFamily="34" charset="77"/>
              </a:rPr>
              <a:t>acesectem</a:t>
            </a:r>
            <a:r>
              <a:rPr lang="es-ES" sz="1400" dirty="0">
                <a:effectLst/>
                <a:latin typeface="HelveticaNeueLT Std" panose="020B0604020202020204" pitchFamily="34" charset="77"/>
              </a:rPr>
              <a:t> qui </a:t>
            </a:r>
            <a:r>
              <a:rPr lang="es-ES" sz="1400" dirty="0" err="1">
                <a:effectLst/>
                <a:latin typeface="HelveticaNeueLT Std" panose="020B0604020202020204" pitchFamily="34" charset="77"/>
              </a:rPr>
              <a:t>dero</a:t>
            </a:r>
            <a:r>
              <a:rPr lang="es-ES" sz="1400" dirty="0">
                <a:effectLst/>
                <a:latin typeface="HelveticaNeueLT Std" panose="020B0604020202020204" pitchFamily="34" charset="77"/>
              </a:rPr>
              <a:t> </a:t>
            </a:r>
            <a:r>
              <a:rPr lang="es-ES" sz="1400" dirty="0" err="1">
                <a:effectLst/>
                <a:latin typeface="HelveticaNeueLT Std" panose="020B0604020202020204" pitchFamily="34" charset="77"/>
              </a:rPr>
              <a:t>eos</a:t>
            </a:r>
            <a:r>
              <a:rPr lang="es-ES" sz="1400" dirty="0">
                <a:effectLst/>
                <a:latin typeface="HelveticaNeueLT Std" panose="020B0604020202020204" pitchFamily="34" charset="77"/>
              </a:rPr>
              <a:t> </a:t>
            </a:r>
            <a:r>
              <a:rPr lang="es-ES" sz="1400" dirty="0" err="1">
                <a:effectLst/>
                <a:latin typeface="HelveticaNeueLT Std" panose="020B0604020202020204" pitchFamily="34" charset="77"/>
              </a:rPr>
              <a:t>nobitatus</a:t>
            </a:r>
            <a:r>
              <a:rPr lang="es-ES" sz="1400" dirty="0">
                <a:effectLst/>
                <a:latin typeface="HelveticaNeueLT Std" panose="020B0604020202020204" pitchFamily="34" charset="77"/>
              </a:rPr>
              <a:t> </a:t>
            </a:r>
            <a:r>
              <a:rPr lang="es-ES" sz="1400" dirty="0" err="1">
                <a:effectLst/>
                <a:latin typeface="HelveticaNeueLT Std" panose="020B0604020202020204" pitchFamily="34" charset="77"/>
              </a:rPr>
              <a:t>iusdanda</a:t>
            </a:r>
            <a:r>
              <a:rPr lang="es-ES" sz="1400" dirty="0">
                <a:effectLst/>
                <a:latin typeface="HelveticaNeueLT Std" panose="020B0604020202020204" pitchFamily="34" charset="77"/>
              </a:rPr>
              <a:t> </a:t>
            </a:r>
            <a:r>
              <a:rPr lang="es-ES" sz="1400" dirty="0" err="1">
                <a:effectLst/>
                <a:latin typeface="HelveticaNeueLT Std" panose="020B0604020202020204" pitchFamily="34" charset="77"/>
              </a:rPr>
              <a:t>paruptaspe</a:t>
            </a:r>
            <a:r>
              <a:rPr lang="es-ES" sz="1400" dirty="0">
                <a:effectLst/>
                <a:latin typeface="HelveticaNeueLT Std" panose="020B0604020202020204" pitchFamily="34" charset="77"/>
              </a:rPr>
              <a:t> et </a:t>
            </a:r>
            <a:r>
              <a:rPr lang="es-ES" sz="1400" dirty="0" err="1">
                <a:effectLst/>
                <a:latin typeface="HelveticaNeueLT Std" panose="020B0604020202020204" pitchFamily="34" charset="77"/>
              </a:rPr>
              <a:t>ipsandae</a:t>
            </a:r>
            <a:r>
              <a:rPr lang="es-ES" sz="1400" dirty="0">
                <a:effectLst/>
                <a:latin typeface="HelveticaNeueLT Std" panose="020B0604020202020204" pitchFamily="34" charset="77"/>
              </a:rPr>
              <a:t> sed </a:t>
            </a:r>
            <a:r>
              <a:rPr lang="es-ES" sz="1400" dirty="0" err="1">
                <a:effectLst/>
                <a:latin typeface="HelveticaNeueLT Std" panose="020B0604020202020204" pitchFamily="34" charset="77"/>
              </a:rPr>
              <a:t>molor</a:t>
            </a:r>
            <a:r>
              <a:rPr lang="es-ES" sz="1400" dirty="0">
                <a:effectLst/>
                <a:latin typeface="HelveticaNeueLT Std" panose="020B0604020202020204" pitchFamily="34" charset="77"/>
              </a:rPr>
              <a:t>.</a:t>
            </a:r>
            <a:endParaRPr lang="en-US" sz="1400" dirty="0">
              <a:latin typeface="HelveticaNeueLT Std" panose="020B0604020202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60312673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4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4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" presetClass="entr" presetSubtype="4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4D33E295-1D87-E600-D198-F1C491FA7E3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grayscl/>
            <a:alphaModFix amt="6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26046"/>
            <a:ext cx="12586996" cy="7342414"/>
          </a:xfrm>
          <a:prstGeom prst="rect">
            <a:avLst/>
          </a:prstGeom>
        </p:spPr>
      </p:pic>
      <p:sp>
        <p:nvSpPr>
          <p:cNvPr id="117" name="Rectángulo 116">
            <a:extLst>
              <a:ext uri="{FF2B5EF4-FFF2-40B4-BE49-F238E27FC236}">
                <a16:creationId xmlns:a16="http://schemas.microsoft.com/office/drawing/2014/main" id="{7F771A9A-2599-008B-6EA6-8598816BE8A9}"/>
              </a:ext>
            </a:extLst>
          </p:cNvPr>
          <p:cNvSpPr/>
          <p:nvPr/>
        </p:nvSpPr>
        <p:spPr>
          <a:xfrm>
            <a:off x="0" y="0"/>
            <a:ext cx="12207300" cy="5937813"/>
          </a:xfrm>
          <a:prstGeom prst="rect">
            <a:avLst/>
          </a:prstGeom>
          <a:solidFill>
            <a:schemeClr val="bg1">
              <a:alpha val="69914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6AA84B0E-2447-3198-3869-D7904BEAA007}"/>
              </a:ext>
            </a:extLst>
          </p:cNvPr>
          <p:cNvGrpSpPr/>
          <p:nvPr/>
        </p:nvGrpSpPr>
        <p:grpSpPr>
          <a:xfrm>
            <a:off x="8514266" y="2227654"/>
            <a:ext cx="809715" cy="2964901"/>
            <a:chOff x="8514266" y="2227654"/>
            <a:chExt cx="809715" cy="2964901"/>
          </a:xfrm>
        </p:grpSpPr>
        <p:sp>
          <p:nvSpPr>
            <p:cNvPr id="104" name="Прямоугольник 72">
              <a:extLst>
                <a:ext uri="{FF2B5EF4-FFF2-40B4-BE49-F238E27FC236}">
                  <a16:creationId xmlns:a16="http://schemas.microsoft.com/office/drawing/2014/main" id="{054CFCE0-2AE3-5757-BCC0-306716975A96}"/>
                </a:ext>
              </a:extLst>
            </p:cNvPr>
            <p:cNvSpPr/>
            <p:nvPr/>
          </p:nvSpPr>
          <p:spPr>
            <a:xfrm>
              <a:off x="8514266" y="2227654"/>
              <a:ext cx="809715" cy="2964901"/>
            </a:xfrm>
            <a:prstGeom prst="rect">
              <a:avLst/>
            </a:prstGeom>
            <a:solidFill>
              <a:srgbClr val="ED95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000" dirty="0"/>
            </a:p>
          </p:txBody>
        </p:sp>
        <p:sp>
          <p:nvSpPr>
            <p:cNvPr id="105" name="Прямоугольник 73">
              <a:extLst>
                <a:ext uri="{FF2B5EF4-FFF2-40B4-BE49-F238E27FC236}">
                  <a16:creationId xmlns:a16="http://schemas.microsoft.com/office/drawing/2014/main" id="{948545A9-71FC-972E-EADA-4308239147C9}"/>
                </a:ext>
              </a:extLst>
            </p:cNvPr>
            <p:cNvSpPr/>
            <p:nvPr/>
          </p:nvSpPr>
          <p:spPr>
            <a:xfrm>
              <a:off x="8535375" y="2359716"/>
              <a:ext cx="767496" cy="584775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HelveticaNeueLT Std" panose="020B0604020202020204" pitchFamily="34" charset="77"/>
                  <a:ea typeface="Tahoma" panose="020B0604030504040204" pitchFamily="34" charset="0"/>
                  <a:cs typeface="Tahoma" panose="020B0604030504040204" pitchFamily="34" charset="0"/>
                </a:rPr>
                <a:t>13.25 </a:t>
              </a:r>
            </a:p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HelveticaNeueLT Std" panose="020B0604020202020204" pitchFamily="34" charset="77"/>
                  <a:ea typeface="Tahoma" panose="020B0604030504040204" pitchFamily="34" charset="0"/>
                  <a:cs typeface="Tahoma" panose="020B0604030504040204" pitchFamily="34" charset="0"/>
                </a:rPr>
                <a:t>M€</a:t>
              </a:r>
              <a:endParaRPr lang="ru-RU" sz="16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8" name="Grupo 7">
            <a:extLst>
              <a:ext uri="{FF2B5EF4-FFF2-40B4-BE49-F238E27FC236}">
                <a16:creationId xmlns:a16="http://schemas.microsoft.com/office/drawing/2014/main" id="{0EDAEA96-27BE-EB57-ECB8-0843A86A7C4C}"/>
              </a:ext>
            </a:extLst>
          </p:cNvPr>
          <p:cNvGrpSpPr/>
          <p:nvPr/>
        </p:nvGrpSpPr>
        <p:grpSpPr>
          <a:xfrm>
            <a:off x="7102708" y="2781007"/>
            <a:ext cx="809715" cy="2411542"/>
            <a:chOff x="7102708" y="2781007"/>
            <a:chExt cx="809715" cy="2411542"/>
          </a:xfrm>
        </p:grpSpPr>
        <p:sp>
          <p:nvSpPr>
            <p:cNvPr id="110" name="Прямоугольник 78">
              <a:extLst>
                <a:ext uri="{FF2B5EF4-FFF2-40B4-BE49-F238E27FC236}">
                  <a16:creationId xmlns:a16="http://schemas.microsoft.com/office/drawing/2014/main" id="{3A2510A4-0753-AD0C-4BD3-4BC14E347DB5}"/>
                </a:ext>
              </a:extLst>
            </p:cNvPr>
            <p:cNvSpPr/>
            <p:nvPr/>
          </p:nvSpPr>
          <p:spPr>
            <a:xfrm rot="10800000">
              <a:off x="7102708" y="2781007"/>
              <a:ext cx="809715" cy="2411542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000"/>
            </a:p>
          </p:txBody>
        </p:sp>
        <p:sp>
          <p:nvSpPr>
            <p:cNvPr id="119" name="Прямоугольник 73">
              <a:extLst>
                <a:ext uri="{FF2B5EF4-FFF2-40B4-BE49-F238E27FC236}">
                  <a16:creationId xmlns:a16="http://schemas.microsoft.com/office/drawing/2014/main" id="{1E5D9E0E-5532-37EB-F300-1582D3B3F332}"/>
                </a:ext>
              </a:extLst>
            </p:cNvPr>
            <p:cNvSpPr/>
            <p:nvPr/>
          </p:nvSpPr>
          <p:spPr>
            <a:xfrm>
              <a:off x="7160954" y="2979639"/>
              <a:ext cx="693223" cy="584775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HelveticaNeueLT Std" panose="020B0604020202020204" pitchFamily="34" charset="77"/>
                  <a:ea typeface="Tahoma" panose="020B0604030504040204" pitchFamily="34" charset="0"/>
                  <a:cs typeface="Tahoma" panose="020B0604030504040204" pitchFamily="34" charset="0"/>
                </a:rPr>
                <a:t>13.25 </a:t>
              </a:r>
            </a:p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HelveticaNeueLT Std" panose="020B0604020202020204" pitchFamily="34" charset="77"/>
                  <a:ea typeface="Tahoma" panose="020B0604030504040204" pitchFamily="34" charset="0"/>
                  <a:cs typeface="Tahoma" panose="020B0604030504040204" pitchFamily="34" charset="0"/>
                </a:rPr>
                <a:t>M€</a:t>
              </a:r>
              <a:endParaRPr lang="ru-RU" sz="16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6" name="Grupo 5">
            <a:extLst>
              <a:ext uri="{FF2B5EF4-FFF2-40B4-BE49-F238E27FC236}">
                <a16:creationId xmlns:a16="http://schemas.microsoft.com/office/drawing/2014/main" id="{A9643725-7A0D-9E9B-6709-654B70008314}"/>
              </a:ext>
            </a:extLst>
          </p:cNvPr>
          <p:cNvGrpSpPr/>
          <p:nvPr/>
        </p:nvGrpSpPr>
        <p:grpSpPr>
          <a:xfrm>
            <a:off x="5690004" y="3176261"/>
            <a:ext cx="809715" cy="2016289"/>
            <a:chOff x="5690004" y="3176261"/>
            <a:chExt cx="809715" cy="2016289"/>
          </a:xfrm>
        </p:grpSpPr>
        <p:sp>
          <p:nvSpPr>
            <p:cNvPr id="113" name="Прямоугольник 81">
              <a:extLst>
                <a:ext uri="{FF2B5EF4-FFF2-40B4-BE49-F238E27FC236}">
                  <a16:creationId xmlns:a16="http://schemas.microsoft.com/office/drawing/2014/main" id="{5FBDB216-2701-2211-A1E0-1A5B11DD819F}"/>
                </a:ext>
              </a:extLst>
            </p:cNvPr>
            <p:cNvSpPr/>
            <p:nvPr/>
          </p:nvSpPr>
          <p:spPr>
            <a:xfrm rot="10800000">
              <a:off x="5690004" y="3176261"/>
              <a:ext cx="809715" cy="2016289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000" dirty="0"/>
            </a:p>
          </p:txBody>
        </p:sp>
        <p:sp>
          <p:nvSpPr>
            <p:cNvPr id="120" name="Прямоугольник 73">
              <a:extLst>
                <a:ext uri="{FF2B5EF4-FFF2-40B4-BE49-F238E27FC236}">
                  <a16:creationId xmlns:a16="http://schemas.microsoft.com/office/drawing/2014/main" id="{04066D7B-116D-0CE3-7EC7-BCA3BD88A8BB}"/>
                </a:ext>
              </a:extLst>
            </p:cNvPr>
            <p:cNvSpPr/>
            <p:nvPr/>
          </p:nvSpPr>
          <p:spPr>
            <a:xfrm>
              <a:off x="5692173" y="3356453"/>
              <a:ext cx="805376" cy="584775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HelveticaNeueLT Std" panose="020B0604020202020204" pitchFamily="34" charset="77"/>
                  <a:ea typeface="Tahoma" panose="020B0604030504040204" pitchFamily="34" charset="0"/>
                  <a:cs typeface="Tahoma" panose="020B0604030504040204" pitchFamily="34" charset="0"/>
                </a:rPr>
                <a:t>13.25 </a:t>
              </a:r>
            </a:p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HelveticaNeueLT Std" panose="020B0604020202020204" pitchFamily="34" charset="77"/>
                  <a:ea typeface="Tahoma" panose="020B0604030504040204" pitchFamily="34" charset="0"/>
                  <a:cs typeface="Tahoma" panose="020B0604030504040204" pitchFamily="34" charset="0"/>
                </a:rPr>
                <a:t>M€</a:t>
              </a:r>
              <a:endParaRPr lang="ru-RU" sz="16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5" name="Grupo 4">
            <a:extLst>
              <a:ext uri="{FF2B5EF4-FFF2-40B4-BE49-F238E27FC236}">
                <a16:creationId xmlns:a16="http://schemas.microsoft.com/office/drawing/2014/main" id="{153B7A45-D9CA-C910-DC13-8B4610A31B1B}"/>
              </a:ext>
            </a:extLst>
          </p:cNvPr>
          <p:cNvGrpSpPr/>
          <p:nvPr/>
        </p:nvGrpSpPr>
        <p:grpSpPr>
          <a:xfrm>
            <a:off x="4279587" y="3545161"/>
            <a:ext cx="809715" cy="1647391"/>
            <a:chOff x="4279587" y="3545161"/>
            <a:chExt cx="809715" cy="1647391"/>
          </a:xfrm>
        </p:grpSpPr>
        <p:sp>
          <p:nvSpPr>
            <p:cNvPr id="107" name="Прямоугольник 75">
              <a:extLst>
                <a:ext uri="{FF2B5EF4-FFF2-40B4-BE49-F238E27FC236}">
                  <a16:creationId xmlns:a16="http://schemas.microsoft.com/office/drawing/2014/main" id="{C1461325-7F7A-6BD0-19B4-51AAD1F454CB}"/>
                </a:ext>
              </a:extLst>
            </p:cNvPr>
            <p:cNvSpPr/>
            <p:nvPr/>
          </p:nvSpPr>
          <p:spPr>
            <a:xfrm rot="10800000">
              <a:off x="4279587" y="3545161"/>
              <a:ext cx="809715" cy="164739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000" dirty="0"/>
            </a:p>
          </p:txBody>
        </p:sp>
        <p:sp>
          <p:nvSpPr>
            <p:cNvPr id="121" name="Прямоугольник 73">
              <a:extLst>
                <a:ext uri="{FF2B5EF4-FFF2-40B4-BE49-F238E27FC236}">
                  <a16:creationId xmlns:a16="http://schemas.microsoft.com/office/drawing/2014/main" id="{31929469-5FC2-A61D-816B-E1014A1CAFE7}"/>
                </a:ext>
              </a:extLst>
            </p:cNvPr>
            <p:cNvSpPr/>
            <p:nvPr/>
          </p:nvSpPr>
          <p:spPr>
            <a:xfrm>
              <a:off x="4284667" y="3708956"/>
              <a:ext cx="799546" cy="584775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HelveticaNeueLT Std" panose="020B0604020202020204" pitchFamily="34" charset="77"/>
                  <a:ea typeface="Tahoma" panose="020B0604030504040204" pitchFamily="34" charset="0"/>
                  <a:cs typeface="Tahoma" panose="020B0604030504040204" pitchFamily="34" charset="0"/>
                </a:rPr>
                <a:t>13.25 </a:t>
              </a:r>
            </a:p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HelveticaNeueLT Std" panose="020B0604020202020204" pitchFamily="34" charset="77"/>
                  <a:ea typeface="Tahoma" panose="020B0604030504040204" pitchFamily="34" charset="0"/>
                  <a:cs typeface="Tahoma" panose="020B0604030504040204" pitchFamily="34" charset="0"/>
                </a:rPr>
                <a:t>M€</a:t>
              </a:r>
              <a:endParaRPr lang="ru-RU" sz="16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2" name="Grupo 1">
            <a:extLst>
              <a:ext uri="{FF2B5EF4-FFF2-40B4-BE49-F238E27FC236}">
                <a16:creationId xmlns:a16="http://schemas.microsoft.com/office/drawing/2014/main" id="{8DCBC406-00E3-FF1A-6136-EADEDE6079C4}"/>
              </a:ext>
            </a:extLst>
          </p:cNvPr>
          <p:cNvGrpSpPr/>
          <p:nvPr/>
        </p:nvGrpSpPr>
        <p:grpSpPr>
          <a:xfrm>
            <a:off x="2868019" y="4309320"/>
            <a:ext cx="809715" cy="883236"/>
            <a:chOff x="2868027" y="4309319"/>
            <a:chExt cx="809715" cy="883236"/>
          </a:xfrm>
        </p:grpSpPr>
        <p:sp>
          <p:nvSpPr>
            <p:cNvPr id="115" name="Прямоугольник 83">
              <a:extLst>
                <a:ext uri="{FF2B5EF4-FFF2-40B4-BE49-F238E27FC236}">
                  <a16:creationId xmlns:a16="http://schemas.microsoft.com/office/drawing/2014/main" id="{35BCC60A-8EA7-641B-94BB-B213239B8306}"/>
                </a:ext>
              </a:extLst>
            </p:cNvPr>
            <p:cNvSpPr/>
            <p:nvPr/>
          </p:nvSpPr>
          <p:spPr>
            <a:xfrm rot="10800000">
              <a:off x="2868027" y="4309319"/>
              <a:ext cx="809715" cy="88323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000" dirty="0"/>
            </a:p>
          </p:txBody>
        </p:sp>
        <p:sp>
          <p:nvSpPr>
            <p:cNvPr id="122" name="Прямоугольник 73">
              <a:extLst>
                <a:ext uri="{FF2B5EF4-FFF2-40B4-BE49-F238E27FC236}">
                  <a16:creationId xmlns:a16="http://schemas.microsoft.com/office/drawing/2014/main" id="{54668134-C90E-9D48-748B-7904E0D69BF4}"/>
                </a:ext>
              </a:extLst>
            </p:cNvPr>
            <p:cNvSpPr/>
            <p:nvPr/>
          </p:nvSpPr>
          <p:spPr>
            <a:xfrm>
              <a:off x="2875665" y="4450430"/>
              <a:ext cx="794438" cy="584775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HelveticaNeueLT Std" panose="020B0604020202020204" pitchFamily="34" charset="77"/>
                  <a:ea typeface="Tahoma" panose="020B0604030504040204" pitchFamily="34" charset="0"/>
                  <a:cs typeface="Tahoma" panose="020B0604030504040204" pitchFamily="34" charset="0"/>
                </a:rPr>
                <a:t>13.25 </a:t>
              </a:r>
            </a:p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HelveticaNeueLT Std" panose="020B0604020202020204" pitchFamily="34" charset="77"/>
                  <a:ea typeface="Tahoma" panose="020B0604030504040204" pitchFamily="34" charset="0"/>
                  <a:cs typeface="Tahoma" panose="020B0604030504040204" pitchFamily="34" charset="0"/>
                </a:rPr>
                <a:t>M€</a:t>
              </a:r>
              <a:endParaRPr lang="ru-RU" sz="16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3" name="Rectángulo 2">
            <a:extLst>
              <a:ext uri="{FF2B5EF4-FFF2-40B4-BE49-F238E27FC236}">
                <a16:creationId xmlns:a16="http://schemas.microsoft.com/office/drawing/2014/main" id="{C4DF6761-879A-0772-2C9E-6FAE62605D5D}"/>
              </a:ext>
            </a:extLst>
          </p:cNvPr>
          <p:cNvSpPr/>
          <p:nvPr/>
        </p:nvSpPr>
        <p:spPr>
          <a:xfrm>
            <a:off x="-93306" y="5188743"/>
            <a:ext cx="12321047" cy="16809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4" name="Прямоугольник 82">
            <a:extLst>
              <a:ext uri="{FF2B5EF4-FFF2-40B4-BE49-F238E27FC236}">
                <a16:creationId xmlns:a16="http://schemas.microsoft.com/office/drawing/2014/main" id="{05952AB5-7681-7C89-933A-3C1EFC182035}"/>
              </a:ext>
            </a:extLst>
          </p:cNvPr>
          <p:cNvSpPr/>
          <p:nvPr/>
        </p:nvSpPr>
        <p:spPr>
          <a:xfrm>
            <a:off x="2785745" y="5387040"/>
            <a:ext cx="974270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1400" dirty="0">
                <a:latin typeface="HelveticaNeueLT Std" panose="020B0604020202020204" pitchFamily="34" charset="77"/>
                <a:ea typeface="Tahoma" panose="020B0604030504040204" pitchFamily="34" charset="0"/>
                <a:cs typeface="Tahoma" panose="020B0604030504040204" pitchFamily="34" charset="0"/>
              </a:rPr>
              <a:t>2020</a:t>
            </a:r>
            <a:endParaRPr lang="ru-RU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8" name="CuadroTexto 117">
            <a:extLst>
              <a:ext uri="{FF2B5EF4-FFF2-40B4-BE49-F238E27FC236}">
                <a16:creationId xmlns:a16="http://schemas.microsoft.com/office/drawing/2014/main" id="{7A22793F-1B63-9219-0069-2249CBE6F22B}"/>
              </a:ext>
            </a:extLst>
          </p:cNvPr>
          <p:cNvSpPr txBox="1"/>
          <p:nvPr/>
        </p:nvSpPr>
        <p:spPr>
          <a:xfrm>
            <a:off x="3069565" y="1421951"/>
            <a:ext cx="605286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HelveticaNeueLT Std" panose="020B0604020202020204" pitchFamily="34" charset="77"/>
              </a:rPr>
              <a:t>Título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NeueLT Std" panose="020B0604020202020204" pitchFamily="34" charset="77"/>
              </a:rPr>
              <a:t> helve Neue 75 bold 24 </a:t>
            </a:r>
            <a:r>
              <a:rPr 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HelveticaNeueLT Std" panose="020B0604020202020204" pitchFamily="34" charset="77"/>
              </a:rPr>
              <a:t>pt</a:t>
            </a:r>
            <a:endParaRPr lang="en-US" sz="2400" b="1" dirty="0">
              <a:solidFill>
                <a:schemeClr val="tx1">
                  <a:lumMod val="95000"/>
                  <a:lumOff val="5000"/>
                </a:schemeClr>
              </a:solidFill>
              <a:latin typeface="HelveticaNeueLT Std" panose="020B0604020202020204" pitchFamily="34" charset="77"/>
            </a:endParaRPr>
          </a:p>
        </p:txBody>
      </p:sp>
      <p:sp>
        <p:nvSpPr>
          <p:cNvPr id="106" name="Прямоугольник 74">
            <a:extLst>
              <a:ext uri="{FF2B5EF4-FFF2-40B4-BE49-F238E27FC236}">
                <a16:creationId xmlns:a16="http://schemas.microsoft.com/office/drawing/2014/main" id="{120D9A77-3062-3AF8-A92C-709B2C72CC4B}"/>
              </a:ext>
            </a:extLst>
          </p:cNvPr>
          <p:cNvSpPr/>
          <p:nvPr/>
        </p:nvSpPr>
        <p:spPr>
          <a:xfrm>
            <a:off x="4197305" y="5387044"/>
            <a:ext cx="974270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1400" dirty="0">
                <a:latin typeface="HelveticaNeueLT Std" panose="020B0604020202020204" pitchFamily="34" charset="77"/>
                <a:ea typeface="Tahoma" panose="020B0604030504040204" pitchFamily="34" charset="0"/>
                <a:cs typeface="Tahoma" panose="020B0604030504040204" pitchFamily="34" charset="0"/>
              </a:rPr>
              <a:t>2021</a:t>
            </a:r>
            <a:endParaRPr lang="ru-RU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2" name="Прямоугольник 80">
            <a:extLst>
              <a:ext uri="{FF2B5EF4-FFF2-40B4-BE49-F238E27FC236}">
                <a16:creationId xmlns:a16="http://schemas.microsoft.com/office/drawing/2014/main" id="{F07E3C9D-6A24-DAC8-ABC6-73B809C27321}"/>
              </a:ext>
            </a:extLst>
          </p:cNvPr>
          <p:cNvSpPr/>
          <p:nvPr/>
        </p:nvSpPr>
        <p:spPr>
          <a:xfrm>
            <a:off x="5608865" y="5387044"/>
            <a:ext cx="974270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1400" dirty="0">
                <a:latin typeface="HelveticaNeueLT Std" panose="020B0604020202020204" pitchFamily="34" charset="77"/>
                <a:ea typeface="Tahoma" panose="020B0604030504040204" pitchFamily="34" charset="0"/>
                <a:cs typeface="Tahoma" panose="020B0604030504040204" pitchFamily="34" charset="0"/>
              </a:rPr>
              <a:t>2022</a:t>
            </a:r>
            <a:endParaRPr lang="ru-RU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9" name="Прямоугольник 77">
            <a:extLst>
              <a:ext uri="{FF2B5EF4-FFF2-40B4-BE49-F238E27FC236}">
                <a16:creationId xmlns:a16="http://schemas.microsoft.com/office/drawing/2014/main" id="{4097CBA5-A67B-4077-70DF-AB556823A15C}"/>
              </a:ext>
            </a:extLst>
          </p:cNvPr>
          <p:cNvSpPr/>
          <p:nvPr/>
        </p:nvSpPr>
        <p:spPr>
          <a:xfrm>
            <a:off x="7020426" y="5387043"/>
            <a:ext cx="974270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1400" dirty="0">
                <a:latin typeface="HelveticaNeueLT Std" panose="020B0604020202020204" pitchFamily="34" charset="77"/>
                <a:ea typeface="Tahoma" panose="020B0604030504040204" pitchFamily="34" charset="0"/>
                <a:cs typeface="Tahoma" panose="020B0604030504040204" pitchFamily="34" charset="0"/>
              </a:rPr>
              <a:t>2023</a:t>
            </a:r>
            <a:endParaRPr lang="ru-RU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3" name="Прямоугольник 71">
            <a:extLst>
              <a:ext uri="{FF2B5EF4-FFF2-40B4-BE49-F238E27FC236}">
                <a16:creationId xmlns:a16="http://schemas.microsoft.com/office/drawing/2014/main" id="{CB10A1D2-C630-34CD-C606-F9D27D6909A6}"/>
              </a:ext>
            </a:extLst>
          </p:cNvPr>
          <p:cNvSpPr/>
          <p:nvPr/>
        </p:nvSpPr>
        <p:spPr>
          <a:xfrm>
            <a:off x="8431984" y="5387044"/>
            <a:ext cx="974270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1400" dirty="0">
                <a:latin typeface="HelveticaNeueLT Std" panose="020B0604020202020204" pitchFamily="34" charset="77"/>
                <a:ea typeface="Tahoma" panose="020B0604030504040204" pitchFamily="34" charset="0"/>
                <a:cs typeface="Tahoma" panose="020B0604030504040204" pitchFamily="34" charset="0"/>
              </a:rPr>
              <a:t>2024</a:t>
            </a:r>
            <a:endParaRPr lang="ru-RU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02" name="Прямая соединительная линия 70">
            <a:extLst>
              <a:ext uri="{FF2B5EF4-FFF2-40B4-BE49-F238E27FC236}">
                <a16:creationId xmlns:a16="http://schemas.microsoft.com/office/drawing/2014/main" id="{5557519B-0CDE-9F7C-BECE-C161B3573243}"/>
              </a:ext>
            </a:extLst>
          </p:cNvPr>
          <p:cNvCxnSpPr>
            <a:cxnSpLocks/>
          </p:cNvCxnSpPr>
          <p:nvPr/>
        </p:nvCxnSpPr>
        <p:spPr>
          <a:xfrm>
            <a:off x="2629623" y="5190649"/>
            <a:ext cx="6968496" cy="0"/>
          </a:xfrm>
          <a:prstGeom prst="line">
            <a:avLst/>
          </a:prstGeom>
          <a:ln w="127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Imagen 11">
            <a:extLst>
              <a:ext uri="{FF2B5EF4-FFF2-40B4-BE49-F238E27FC236}">
                <a16:creationId xmlns:a16="http://schemas.microsoft.com/office/drawing/2014/main" id="{115E4C7A-E2E4-248A-5929-B848ECA756A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5000" y="450806"/>
            <a:ext cx="2201993" cy="483575"/>
          </a:xfrm>
          <a:prstGeom prst="rect">
            <a:avLst/>
          </a:prstGeom>
        </p:spPr>
      </p:pic>
      <p:sp>
        <p:nvSpPr>
          <p:cNvPr id="4" name="Текст 14">
            <a:extLst>
              <a:ext uri="{FF2B5EF4-FFF2-40B4-BE49-F238E27FC236}">
                <a16:creationId xmlns:a16="http://schemas.microsoft.com/office/drawing/2014/main" id="{E86ED977-6643-6C5A-D5A9-21532A8AC8AE}"/>
              </a:ext>
            </a:extLst>
          </p:cNvPr>
          <p:cNvSpPr txBox="1">
            <a:spLocks/>
          </p:cNvSpPr>
          <p:nvPr/>
        </p:nvSpPr>
        <p:spPr>
          <a:xfrm>
            <a:off x="2878428" y="5972150"/>
            <a:ext cx="6470885" cy="82486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sz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HelveticaNeueLT Std" panose="020B0604020202020204" pitchFamily="34" charset="77"/>
              </a:rPr>
              <a:t>Helv</a:t>
            </a:r>
            <a:r>
              <a:rPr 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NeueLT Std" panose="020B0604020202020204" pitchFamily="34" charset="77"/>
              </a:rPr>
              <a:t> Neue 55 Roman 12 pt. Lorem Ipsum has been the industry's standard dummy text ever since the 1500s.</a:t>
            </a:r>
          </a:p>
        </p:txBody>
      </p:sp>
    </p:spTree>
    <p:extLst>
      <p:ext uri="{BB962C8B-B14F-4D97-AF65-F5344CB8AC3E}">
        <p14:creationId xmlns:p14="http://schemas.microsoft.com/office/powerpoint/2010/main" val="920686620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2" presetClass="entr" presetSubtype="4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4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" presetClass="entr" presetSubtype="4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" presetClass="entr" presetSubtype="4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7" name="Таблица 5">
            <a:extLst>
              <a:ext uri="{FF2B5EF4-FFF2-40B4-BE49-F238E27FC236}">
                <a16:creationId xmlns:a16="http://schemas.microsoft.com/office/drawing/2014/main" id="{7BD737EE-FF51-B62D-6394-8FC3221516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2578654"/>
              </p:ext>
            </p:extLst>
          </p:nvPr>
        </p:nvGraphicFramePr>
        <p:xfrm>
          <a:off x="619791" y="2173405"/>
          <a:ext cx="10952418" cy="3979123"/>
        </p:xfrm>
        <a:graphic>
          <a:graphicData uri="http://schemas.openxmlformats.org/drawingml/2006/table">
            <a:tbl>
              <a:tblPr/>
              <a:tblGrid>
                <a:gridCol w="35408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82318">
                  <a:extLst>
                    <a:ext uri="{9D8B030D-6E8A-4147-A177-3AD203B41FA5}">
                      <a16:colId xmlns:a16="http://schemas.microsoft.com/office/drawing/2014/main" val="1408201249"/>
                    </a:ext>
                  </a:extLst>
                </a:gridCol>
                <a:gridCol w="1482318">
                  <a:extLst>
                    <a:ext uri="{9D8B030D-6E8A-4147-A177-3AD203B41FA5}">
                      <a16:colId xmlns:a16="http://schemas.microsoft.com/office/drawing/2014/main" val="2176365785"/>
                    </a:ext>
                  </a:extLst>
                </a:gridCol>
                <a:gridCol w="1482318">
                  <a:extLst>
                    <a:ext uri="{9D8B030D-6E8A-4147-A177-3AD203B41FA5}">
                      <a16:colId xmlns:a16="http://schemas.microsoft.com/office/drawing/2014/main" val="1786201363"/>
                    </a:ext>
                  </a:extLst>
                </a:gridCol>
                <a:gridCol w="1482318">
                  <a:extLst>
                    <a:ext uri="{9D8B030D-6E8A-4147-A177-3AD203B41FA5}">
                      <a16:colId xmlns:a16="http://schemas.microsoft.com/office/drawing/2014/main" val="2439655776"/>
                    </a:ext>
                  </a:extLst>
                </a:gridCol>
                <a:gridCol w="1482318">
                  <a:extLst>
                    <a:ext uri="{9D8B030D-6E8A-4147-A177-3AD203B41FA5}">
                      <a16:colId xmlns:a16="http://schemas.microsoft.com/office/drawing/2014/main" val="2707152856"/>
                    </a:ext>
                  </a:extLst>
                </a:gridCol>
              </a:tblGrid>
              <a:tr h="660197">
                <a:tc>
                  <a:txBody>
                    <a:bodyPr/>
                    <a:lstStyle>
                      <a:lvl1pPr marL="0" algn="l" defTabSz="1219079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Segoe UI"/>
                        </a:defRPr>
                      </a:lvl1pPr>
                      <a:lvl2pPr marL="609539" algn="l" defTabSz="1219079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Segoe UI"/>
                        </a:defRPr>
                      </a:lvl2pPr>
                      <a:lvl3pPr marL="1219079" algn="l" defTabSz="1219079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Segoe UI"/>
                        </a:defRPr>
                      </a:lvl3pPr>
                      <a:lvl4pPr marL="1828617" algn="l" defTabSz="1219079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Segoe UI"/>
                        </a:defRPr>
                      </a:lvl4pPr>
                      <a:lvl5pPr marL="2438156" algn="l" defTabSz="1219079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Segoe UI"/>
                        </a:defRPr>
                      </a:lvl5pPr>
                      <a:lvl6pPr marL="3047695" algn="l" defTabSz="1219079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Segoe UI"/>
                        </a:defRPr>
                      </a:lvl6pPr>
                      <a:lvl7pPr marL="3657234" algn="l" defTabSz="1219079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Segoe UI"/>
                        </a:defRPr>
                      </a:lvl7pPr>
                      <a:lvl8pPr marL="4266773" algn="l" defTabSz="1219079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Segoe UI"/>
                        </a:defRPr>
                      </a:lvl8pPr>
                      <a:lvl9pPr marL="4876312" algn="l" defTabSz="1219079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Segoe UI"/>
                        </a:defRPr>
                      </a:lvl9pPr>
                    </a:lstStyle>
                    <a:p>
                      <a:pPr marL="23813" marR="0" lvl="1" indent="0" algn="ctr" defTabSz="2438645" rtl="0" eaLnBrk="1" fontAlgn="ctr" latinLnBrk="0" hangingPunct="1">
                        <a:lnSpc>
                          <a:spcPct val="9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400" b="0" i="0" kern="1200" baseline="0" dirty="0">
                        <a:solidFill>
                          <a:schemeClr val="tx2"/>
                        </a:solidFill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225208" marR="24941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3813" marR="0" lvl="1" indent="0" algn="ctr" defTabSz="2438645" rtl="0" eaLnBrk="1" fontAlgn="ctr" latinLnBrk="0" hangingPunct="1">
                        <a:lnSpc>
                          <a:spcPct val="9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b="1" i="0" kern="1200" baseline="0" dirty="0">
                          <a:solidFill>
                            <a:schemeClr val="tx1"/>
                          </a:solidFill>
                          <a:latin typeface="HelveticaNeueLT Std" panose="020B0604020202020204" pitchFamily="34" charset="77"/>
                          <a:ea typeface="Tahoma" charset="0"/>
                          <a:cs typeface="Tahoma" charset="0"/>
                        </a:rPr>
                        <a:t>TEXTO</a:t>
                      </a:r>
                      <a:endParaRPr lang="ru-RU" sz="1400" b="1" i="0" kern="1200" baseline="0" dirty="0">
                        <a:solidFill>
                          <a:schemeClr val="tx1"/>
                        </a:solidFill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24941" marR="24941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3813" marR="0" lvl="0" indent="0" algn="ctr" defTabSz="243864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b="1" i="0" kern="1200" baseline="0" dirty="0">
                          <a:solidFill>
                            <a:schemeClr val="tx1"/>
                          </a:solidFill>
                          <a:latin typeface="HelveticaNeueLT Std" panose="020B0604020202020204" pitchFamily="34" charset="77"/>
                          <a:ea typeface="Tahoma" charset="0"/>
                          <a:cs typeface="Tahoma" charset="0"/>
                        </a:rPr>
                        <a:t>TEXTO</a:t>
                      </a:r>
                      <a:endParaRPr lang="ru-RU" sz="1400" b="1" i="0" kern="1200" baseline="0" dirty="0">
                        <a:solidFill>
                          <a:schemeClr val="tx1"/>
                        </a:solidFill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24941" marR="24941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3813" marR="0" lvl="0" indent="0" algn="ctr" defTabSz="243864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800" b="1" i="0" kern="1200" baseline="0" dirty="0">
                          <a:solidFill>
                            <a:schemeClr val="tx1"/>
                          </a:solidFill>
                          <a:latin typeface="HelveticaNeueLT Std" panose="020B0604020202020204" pitchFamily="34" charset="77"/>
                          <a:ea typeface="Tahoma" charset="0"/>
                          <a:cs typeface="Tahoma" charset="0"/>
                        </a:rPr>
                        <a:t>TOSKANI</a:t>
                      </a:r>
                      <a:endParaRPr lang="ru-RU" sz="1800" b="1" i="0" kern="1200" baseline="0" dirty="0">
                        <a:solidFill>
                          <a:schemeClr val="tx1"/>
                        </a:solidFill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24941" marR="24941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3813" indent="0" algn="ctr" defTabSz="2438645" rtl="0" eaLnBrk="1" latinLnBrk="0" hangingPunct="1">
                        <a:buFont typeface="Arial" panose="020B0604020202020204" pitchFamily="34" charset="0"/>
                        <a:buNone/>
                        <a:tabLst/>
                      </a:pPr>
                      <a:r>
                        <a:rPr lang="en-US" sz="1400" b="1" i="0" kern="1200" baseline="0" dirty="0">
                          <a:solidFill>
                            <a:schemeClr val="tx1"/>
                          </a:solidFill>
                          <a:latin typeface="HelveticaNeueLT Std" panose="020B0604020202020204" pitchFamily="34" charset="77"/>
                          <a:ea typeface="Tahoma" charset="0"/>
                          <a:cs typeface="Tahoma" charset="0"/>
                        </a:rPr>
                        <a:t>TEXTO</a:t>
                      </a:r>
                      <a:endParaRPr lang="ru-RU" sz="1400" b="1" i="0" kern="1200" baseline="0" dirty="0">
                        <a:solidFill>
                          <a:schemeClr val="tx1"/>
                        </a:solidFill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24941" marR="24941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3813" indent="0" algn="ctr" defTabSz="2438645" rtl="0" eaLnBrk="1" latinLnBrk="0" hangingPunct="1">
                        <a:buFont typeface="Arial" panose="020B0604020202020204" pitchFamily="34" charset="0"/>
                        <a:buNone/>
                        <a:tabLst/>
                      </a:pPr>
                      <a:r>
                        <a:rPr lang="en-US" sz="1400" b="1" i="0" kern="1200" baseline="0" dirty="0">
                          <a:solidFill>
                            <a:schemeClr val="tx1"/>
                          </a:solidFill>
                          <a:latin typeface="HelveticaNeueLT Std" panose="020B0604020202020204" pitchFamily="34" charset="77"/>
                          <a:ea typeface="Tahoma" charset="0"/>
                          <a:cs typeface="Tahoma" charset="0"/>
                        </a:rPr>
                        <a:t>TEXTO</a:t>
                      </a:r>
                      <a:endParaRPr lang="ru-RU" sz="1400" b="0" i="0" kern="1200" baseline="0" dirty="0">
                        <a:solidFill>
                          <a:schemeClr val="tx1"/>
                        </a:solidFill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24941" marR="24941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1724835"/>
                  </a:ext>
                </a:extLst>
              </a:tr>
              <a:tr h="678138">
                <a:tc>
                  <a:txBody>
                    <a:bodyPr/>
                    <a:lstStyle>
                      <a:lvl1pPr marL="0" algn="l" defTabSz="1219079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Segoe UI"/>
                        </a:defRPr>
                      </a:lvl1pPr>
                      <a:lvl2pPr marL="609539" algn="l" defTabSz="1219079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Segoe UI"/>
                        </a:defRPr>
                      </a:lvl2pPr>
                      <a:lvl3pPr marL="1219079" algn="l" defTabSz="1219079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Segoe UI"/>
                        </a:defRPr>
                      </a:lvl3pPr>
                      <a:lvl4pPr marL="1828617" algn="l" defTabSz="1219079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Segoe UI"/>
                        </a:defRPr>
                      </a:lvl4pPr>
                      <a:lvl5pPr marL="2438156" algn="l" defTabSz="1219079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Segoe UI"/>
                        </a:defRPr>
                      </a:lvl5pPr>
                      <a:lvl6pPr marL="3047695" algn="l" defTabSz="1219079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Segoe UI"/>
                        </a:defRPr>
                      </a:lvl6pPr>
                      <a:lvl7pPr marL="3657234" algn="l" defTabSz="1219079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Segoe UI"/>
                        </a:defRPr>
                      </a:lvl7pPr>
                      <a:lvl8pPr marL="4266773" algn="l" defTabSz="1219079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Segoe UI"/>
                        </a:defRPr>
                      </a:lvl8pPr>
                      <a:lvl9pPr marL="4876312" algn="l" defTabSz="1219079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Segoe UI"/>
                        </a:defRPr>
                      </a:lvl9pPr>
                    </a:lstStyle>
                    <a:p>
                      <a:pPr marL="0" indent="0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s-ES" sz="1400" b="0" dirty="0">
                          <a:latin typeface="HelveticaNeueLT Std" panose="020B0604020202020204" pitchFamily="34" charset="77"/>
                        </a:rPr>
                        <a:t>Texto </a:t>
                      </a:r>
                      <a:r>
                        <a:rPr lang="es-ES" sz="1400" b="0" dirty="0" err="1">
                          <a:latin typeface="HelveticaNeueLT Std" panose="020B0604020202020204" pitchFamily="34" charset="77"/>
                        </a:rPr>
                        <a:t>helve</a:t>
                      </a:r>
                      <a:r>
                        <a:rPr lang="es-ES" sz="1400" b="0" dirty="0">
                          <a:latin typeface="HelveticaNeueLT Std" panose="020B0604020202020204" pitchFamily="34" charset="77"/>
                        </a:rPr>
                        <a:t> Neue 75 Bold 14 pt</a:t>
                      </a:r>
                    </a:p>
                  </a:txBody>
                  <a:tcPr marL="225208" marR="24941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3813" marR="0" lvl="1" indent="0" algn="l" defTabSz="2438645" rtl="0" eaLnBrk="1" fontAlgn="ctr" latinLnBrk="0" hangingPunct="1">
                        <a:lnSpc>
                          <a:spcPct val="9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ru-RU" sz="1400" b="0" i="0" kern="1200" baseline="0" noProof="0" dirty="0">
                        <a:solidFill>
                          <a:schemeClr val="tx2"/>
                        </a:solidFill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4965" marR="4965" marT="4965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3813" marR="0" lvl="0" indent="0" algn="ctr" defTabSz="243864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ru-RU" sz="1400" b="0" i="0" kern="1200" baseline="0" noProof="0" dirty="0">
                        <a:solidFill>
                          <a:schemeClr val="tx2"/>
                        </a:solidFill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4965" marR="4965" marT="4965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3813" marR="0" lvl="0" indent="0" algn="ctr" defTabSz="243864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ru-RU" sz="1400" b="0" i="0" kern="1200" baseline="0" dirty="0">
                        <a:solidFill>
                          <a:schemeClr val="tx2"/>
                        </a:solidFill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24941" marR="24941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952D"/>
                    </a:solidFill>
                  </a:tcPr>
                </a:tc>
                <a:tc>
                  <a:txBody>
                    <a:bodyPr/>
                    <a:lstStyle/>
                    <a:p>
                      <a:pPr marL="23813" indent="0" algn="ctr" defTabSz="2438645" rtl="0" eaLnBrk="1" latinLnBrk="0" hangingPunct="1">
                        <a:buFont typeface="Arial" panose="020B0604020202020204" pitchFamily="34" charset="0"/>
                        <a:buNone/>
                        <a:tabLst/>
                      </a:pPr>
                      <a:endParaRPr lang="ru-RU" sz="1400" b="0" i="0" kern="1200" baseline="0" dirty="0">
                        <a:solidFill>
                          <a:schemeClr val="tx2"/>
                        </a:solidFill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24941" marR="24941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3813" marR="0" lvl="0" indent="0" algn="ctr" defTabSz="243864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ru-RU" sz="1400" b="0" i="0" kern="1200" baseline="0" dirty="0">
                        <a:solidFill>
                          <a:schemeClr val="tx2"/>
                        </a:solidFill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24941" marR="24941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2907505"/>
                  </a:ext>
                </a:extLst>
              </a:tr>
              <a:tr h="660197">
                <a:tc>
                  <a:txBody>
                    <a:bodyPr/>
                    <a:lstStyle>
                      <a:lvl1pPr marL="0" algn="l" defTabSz="1219079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Segoe UI"/>
                        </a:defRPr>
                      </a:lvl1pPr>
                      <a:lvl2pPr marL="609539" algn="l" defTabSz="1219079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Segoe UI"/>
                        </a:defRPr>
                      </a:lvl2pPr>
                      <a:lvl3pPr marL="1219079" algn="l" defTabSz="1219079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Segoe UI"/>
                        </a:defRPr>
                      </a:lvl3pPr>
                      <a:lvl4pPr marL="1828617" algn="l" defTabSz="1219079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Segoe UI"/>
                        </a:defRPr>
                      </a:lvl4pPr>
                      <a:lvl5pPr marL="2438156" algn="l" defTabSz="1219079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Segoe UI"/>
                        </a:defRPr>
                      </a:lvl5pPr>
                      <a:lvl6pPr marL="3047695" algn="l" defTabSz="1219079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Segoe UI"/>
                        </a:defRPr>
                      </a:lvl6pPr>
                      <a:lvl7pPr marL="3657234" algn="l" defTabSz="1219079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Segoe UI"/>
                        </a:defRPr>
                      </a:lvl7pPr>
                      <a:lvl8pPr marL="4266773" algn="l" defTabSz="1219079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Segoe UI"/>
                        </a:defRPr>
                      </a:lvl8pPr>
                      <a:lvl9pPr marL="4876312" algn="l" defTabSz="1219079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Segoe UI"/>
                        </a:defRPr>
                      </a:lvl9pPr>
                    </a:lstStyle>
                    <a:p>
                      <a:pPr marL="0" indent="0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s-ES" sz="1400" b="0" dirty="0">
                          <a:latin typeface="HelveticaNeueLT Std" panose="020B0604020202020204" pitchFamily="34" charset="77"/>
                        </a:rPr>
                        <a:t>Texto </a:t>
                      </a:r>
                      <a:r>
                        <a:rPr lang="es-ES" sz="1400" b="0" dirty="0" err="1">
                          <a:latin typeface="HelveticaNeueLT Std" panose="020B0604020202020204" pitchFamily="34" charset="77"/>
                        </a:rPr>
                        <a:t>helve</a:t>
                      </a:r>
                      <a:r>
                        <a:rPr lang="es-ES" sz="1400" b="0" dirty="0">
                          <a:latin typeface="HelveticaNeueLT Std" panose="020B0604020202020204" pitchFamily="34" charset="77"/>
                        </a:rPr>
                        <a:t> Neue 75 Bold 14 pt</a:t>
                      </a:r>
                    </a:p>
                  </a:txBody>
                  <a:tcPr marL="225208" marR="24941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3813" marR="0" lvl="1" indent="0" algn="l" defTabSz="2438645" rtl="0" eaLnBrk="1" fontAlgn="ctr" latinLnBrk="0" hangingPunct="1">
                        <a:lnSpc>
                          <a:spcPct val="9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ru-RU" sz="1400" b="0" i="0" kern="1200" baseline="0" dirty="0">
                        <a:solidFill>
                          <a:schemeClr val="tx2"/>
                        </a:solidFill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24941" marR="24941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3813" indent="0" algn="ctr" defTabSz="2438645" rtl="0" eaLnBrk="1" latinLnBrk="0" hangingPunct="1">
                        <a:buFont typeface="Arial" panose="020B0604020202020204" pitchFamily="34" charset="0"/>
                        <a:buNone/>
                        <a:tabLst/>
                      </a:pPr>
                      <a:endParaRPr lang="ru-RU" sz="1400" b="0" i="0" kern="1200" baseline="0" dirty="0">
                        <a:solidFill>
                          <a:schemeClr val="tx2"/>
                        </a:solidFill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24941" marR="24941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3813" marR="0" lvl="0" indent="0" algn="ctr" defTabSz="243864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ru-RU" sz="1400" b="0" i="0" kern="1200" baseline="0" dirty="0">
                        <a:solidFill>
                          <a:schemeClr val="tx2"/>
                        </a:solidFill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24941" marR="24941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952D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3813" indent="0" algn="ctr" defTabSz="2438645" rtl="0" eaLnBrk="1" latinLnBrk="0" hangingPunct="1">
                        <a:buFont typeface="Arial" panose="020B0604020202020204" pitchFamily="34" charset="0"/>
                        <a:buNone/>
                        <a:tabLst/>
                      </a:pPr>
                      <a:endParaRPr lang="ru-RU" sz="1400" b="0" i="0" kern="1200" baseline="0" dirty="0">
                        <a:solidFill>
                          <a:schemeClr val="tx2"/>
                        </a:solidFill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24941" marR="24941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3813" marR="0" lvl="0" indent="0" algn="ctr" defTabSz="243864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ru-RU" sz="1400" b="0" i="0" kern="1200" baseline="0" dirty="0">
                        <a:solidFill>
                          <a:schemeClr val="tx2"/>
                        </a:solidFill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24941" marR="24941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2495113"/>
                  </a:ext>
                </a:extLst>
              </a:tr>
              <a:tr h="660197">
                <a:tc>
                  <a:txBody>
                    <a:bodyPr/>
                    <a:lstStyle>
                      <a:lvl1pPr marL="0" algn="l" defTabSz="1219079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Segoe UI"/>
                        </a:defRPr>
                      </a:lvl1pPr>
                      <a:lvl2pPr marL="609539" algn="l" defTabSz="1219079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Segoe UI"/>
                        </a:defRPr>
                      </a:lvl2pPr>
                      <a:lvl3pPr marL="1219079" algn="l" defTabSz="1219079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Segoe UI"/>
                        </a:defRPr>
                      </a:lvl3pPr>
                      <a:lvl4pPr marL="1828617" algn="l" defTabSz="1219079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Segoe UI"/>
                        </a:defRPr>
                      </a:lvl4pPr>
                      <a:lvl5pPr marL="2438156" algn="l" defTabSz="1219079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Segoe UI"/>
                        </a:defRPr>
                      </a:lvl5pPr>
                      <a:lvl6pPr marL="3047695" algn="l" defTabSz="1219079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Segoe UI"/>
                        </a:defRPr>
                      </a:lvl6pPr>
                      <a:lvl7pPr marL="3657234" algn="l" defTabSz="1219079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Segoe UI"/>
                        </a:defRPr>
                      </a:lvl7pPr>
                      <a:lvl8pPr marL="4266773" algn="l" defTabSz="1219079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Segoe UI"/>
                        </a:defRPr>
                      </a:lvl8pPr>
                      <a:lvl9pPr marL="4876312" algn="l" defTabSz="1219079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Segoe UI"/>
                        </a:defRPr>
                      </a:lvl9pPr>
                    </a:lstStyle>
                    <a:p>
                      <a:pPr marL="0" indent="0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s-ES" sz="1400" b="0" dirty="0">
                          <a:latin typeface="HelveticaNeueLT Std" panose="020B0604020202020204" pitchFamily="34" charset="77"/>
                        </a:rPr>
                        <a:t>Texto </a:t>
                      </a:r>
                      <a:r>
                        <a:rPr lang="es-ES" sz="1400" b="0" dirty="0" err="1">
                          <a:latin typeface="HelveticaNeueLT Std" panose="020B0604020202020204" pitchFamily="34" charset="77"/>
                        </a:rPr>
                        <a:t>helve</a:t>
                      </a:r>
                      <a:r>
                        <a:rPr lang="es-ES" sz="1400" b="0" dirty="0">
                          <a:latin typeface="HelveticaNeueLT Std" panose="020B0604020202020204" pitchFamily="34" charset="77"/>
                        </a:rPr>
                        <a:t> Neue 75 Bold 14 pt</a:t>
                      </a:r>
                    </a:p>
                  </a:txBody>
                  <a:tcPr marL="225208" marR="24941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3813" marR="0" lvl="1" indent="0" algn="l" defTabSz="2438645" rtl="0" eaLnBrk="1" fontAlgn="ctr" latinLnBrk="0" hangingPunct="1">
                        <a:lnSpc>
                          <a:spcPct val="9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ru-RU" sz="1400" b="0" i="0" kern="1200" baseline="0" dirty="0">
                        <a:solidFill>
                          <a:schemeClr val="tx2"/>
                        </a:solidFill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24941" marR="24941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3813" indent="0" algn="ctr" defTabSz="2438645" rtl="0" eaLnBrk="1" latinLnBrk="0" hangingPunct="1">
                        <a:buFont typeface="Arial" panose="020B0604020202020204" pitchFamily="34" charset="0"/>
                        <a:buNone/>
                        <a:tabLst/>
                      </a:pPr>
                      <a:endParaRPr lang="ru-RU" sz="1400" b="0" i="0" kern="1200" baseline="0" dirty="0">
                        <a:solidFill>
                          <a:schemeClr val="tx2"/>
                        </a:solidFill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24941" marR="24941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3813" marR="0" lvl="0" indent="0" algn="ctr" defTabSz="243864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ru-RU" sz="1400" b="0" i="0" kern="1200" baseline="0" dirty="0">
                        <a:solidFill>
                          <a:schemeClr val="tx2"/>
                        </a:solidFill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24941" marR="24941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952D"/>
                    </a:solidFill>
                  </a:tcPr>
                </a:tc>
                <a:tc>
                  <a:txBody>
                    <a:bodyPr/>
                    <a:lstStyle/>
                    <a:p>
                      <a:pPr marL="23813" indent="0" algn="ctr" defTabSz="2438645" rtl="0" eaLnBrk="1" latinLnBrk="0" hangingPunct="1">
                        <a:buFont typeface="Arial" panose="020B0604020202020204" pitchFamily="34" charset="0"/>
                        <a:buNone/>
                        <a:tabLst/>
                      </a:pPr>
                      <a:endParaRPr lang="ru-RU" sz="1400" b="0" i="0" kern="1200" baseline="0" dirty="0">
                        <a:solidFill>
                          <a:schemeClr val="tx2"/>
                        </a:solidFill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24941" marR="24941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3813" marR="0" lvl="0" indent="0" algn="ctr" defTabSz="243864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ru-RU" sz="1400" b="0" i="0" kern="1200" baseline="0" dirty="0">
                        <a:solidFill>
                          <a:schemeClr val="tx2"/>
                        </a:solidFill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24941" marR="24941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9538269"/>
                  </a:ext>
                </a:extLst>
              </a:tr>
              <a:tr h="660197">
                <a:tc>
                  <a:txBody>
                    <a:bodyPr/>
                    <a:lstStyle>
                      <a:lvl1pPr marL="0" algn="l" defTabSz="1219079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Segoe UI"/>
                        </a:defRPr>
                      </a:lvl1pPr>
                      <a:lvl2pPr marL="609539" algn="l" defTabSz="1219079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Segoe UI"/>
                        </a:defRPr>
                      </a:lvl2pPr>
                      <a:lvl3pPr marL="1219079" algn="l" defTabSz="1219079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Segoe UI"/>
                        </a:defRPr>
                      </a:lvl3pPr>
                      <a:lvl4pPr marL="1828617" algn="l" defTabSz="1219079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Segoe UI"/>
                        </a:defRPr>
                      </a:lvl4pPr>
                      <a:lvl5pPr marL="2438156" algn="l" defTabSz="1219079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Segoe UI"/>
                        </a:defRPr>
                      </a:lvl5pPr>
                      <a:lvl6pPr marL="3047695" algn="l" defTabSz="1219079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Segoe UI"/>
                        </a:defRPr>
                      </a:lvl6pPr>
                      <a:lvl7pPr marL="3657234" algn="l" defTabSz="1219079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Segoe UI"/>
                        </a:defRPr>
                      </a:lvl7pPr>
                      <a:lvl8pPr marL="4266773" algn="l" defTabSz="1219079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Segoe UI"/>
                        </a:defRPr>
                      </a:lvl8pPr>
                      <a:lvl9pPr marL="4876312" algn="l" defTabSz="1219079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Segoe UI"/>
                        </a:defRPr>
                      </a:lvl9pPr>
                    </a:lstStyle>
                    <a:p>
                      <a:pPr marL="0" indent="0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s-ES" sz="1400" b="0" dirty="0">
                          <a:latin typeface="HelveticaNeueLT Std" panose="020B0604020202020204" pitchFamily="34" charset="77"/>
                        </a:rPr>
                        <a:t>Texto </a:t>
                      </a:r>
                      <a:r>
                        <a:rPr lang="es-ES" sz="1400" b="0" dirty="0" err="1">
                          <a:latin typeface="HelveticaNeueLT Std" panose="020B0604020202020204" pitchFamily="34" charset="77"/>
                        </a:rPr>
                        <a:t>helve</a:t>
                      </a:r>
                      <a:r>
                        <a:rPr lang="es-ES" sz="1400" b="0" dirty="0">
                          <a:latin typeface="HelveticaNeueLT Std" panose="020B0604020202020204" pitchFamily="34" charset="77"/>
                        </a:rPr>
                        <a:t> Neue 75 Bold 14 pt</a:t>
                      </a:r>
                    </a:p>
                  </a:txBody>
                  <a:tcPr marL="225208" marR="24941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3813" marR="0" lvl="1" indent="0" algn="l" defTabSz="2438645" rtl="0" eaLnBrk="1" fontAlgn="ctr" latinLnBrk="0" hangingPunct="1">
                        <a:lnSpc>
                          <a:spcPct val="9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ru-RU" sz="1400" b="0" i="0" kern="1200" baseline="0" dirty="0">
                        <a:solidFill>
                          <a:schemeClr val="tx2"/>
                        </a:solidFill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24941" marR="24941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3813" indent="0" algn="ctr" defTabSz="2438645" rtl="0" eaLnBrk="1" latinLnBrk="0" hangingPunct="1">
                        <a:buFont typeface="Arial" panose="020B0604020202020204" pitchFamily="34" charset="0"/>
                        <a:buNone/>
                        <a:tabLst/>
                      </a:pPr>
                      <a:endParaRPr lang="ru-RU" sz="1400" b="0" i="0" kern="1200" baseline="0" dirty="0">
                        <a:solidFill>
                          <a:schemeClr val="tx2"/>
                        </a:solidFill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24941" marR="24941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3813" marR="0" lvl="0" indent="0" algn="ctr" defTabSz="243864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ru-RU" sz="1400" b="0" i="0" kern="1200" baseline="0" dirty="0">
                        <a:solidFill>
                          <a:schemeClr val="tx2"/>
                        </a:solidFill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24941" marR="24941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952D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3813" marR="0" lvl="0" indent="0" algn="ctr" defTabSz="243864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ru-RU" sz="1400" b="0" i="0" kern="1200" baseline="0" dirty="0">
                        <a:solidFill>
                          <a:schemeClr val="tx2"/>
                        </a:solidFill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24941" marR="24941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3813" marR="0" lvl="0" indent="0" algn="ctr" defTabSz="243864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ru-RU" sz="1400" b="0" i="0" kern="1200" baseline="0" dirty="0">
                        <a:solidFill>
                          <a:schemeClr val="tx2"/>
                        </a:solidFill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24941" marR="24941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5404603"/>
                  </a:ext>
                </a:extLst>
              </a:tr>
              <a:tr h="660197">
                <a:tc>
                  <a:txBody>
                    <a:bodyPr/>
                    <a:lstStyle>
                      <a:lvl1pPr marL="0" algn="l" defTabSz="1219079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Segoe UI"/>
                        </a:defRPr>
                      </a:lvl1pPr>
                      <a:lvl2pPr marL="609539" algn="l" defTabSz="1219079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Segoe UI"/>
                        </a:defRPr>
                      </a:lvl2pPr>
                      <a:lvl3pPr marL="1219079" algn="l" defTabSz="1219079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Segoe UI"/>
                        </a:defRPr>
                      </a:lvl3pPr>
                      <a:lvl4pPr marL="1828617" algn="l" defTabSz="1219079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Segoe UI"/>
                        </a:defRPr>
                      </a:lvl4pPr>
                      <a:lvl5pPr marL="2438156" algn="l" defTabSz="1219079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Segoe UI"/>
                        </a:defRPr>
                      </a:lvl5pPr>
                      <a:lvl6pPr marL="3047695" algn="l" defTabSz="1219079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Segoe UI"/>
                        </a:defRPr>
                      </a:lvl6pPr>
                      <a:lvl7pPr marL="3657234" algn="l" defTabSz="1219079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Segoe UI"/>
                        </a:defRPr>
                      </a:lvl7pPr>
                      <a:lvl8pPr marL="4266773" algn="l" defTabSz="1219079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Segoe UI"/>
                        </a:defRPr>
                      </a:lvl8pPr>
                      <a:lvl9pPr marL="4876312" algn="l" defTabSz="1219079" rtl="0" eaLnBrk="1" latinLnBrk="0" hangingPunct="1">
                        <a:defRPr sz="2400" kern="1200">
                          <a:solidFill>
                            <a:schemeClr val="tx1"/>
                          </a:solidFill>
                          <a:latin typeface="Segoe UI"/>
                        </a:defRPr>
                      </a:lvl9pPr>
                    </a:lstStyle>
                    <a:p>
                      <a:pPr marL="0" indent="0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s-ES" sz="1400" b="0" dirty="0">
                          <a:latin typeface="HelveticaNeueLT Std" panose="020B0604020202020204" pitchFamily="34" charset="77"/>
                        </a:rPr>
                        <a:t>Texto </a:t>
                      </a:r>
                      <a:r>
                        <a:rPr lang="es-ES" sz="1400" b="0" dirty="0" err="1">
                          <a:latin typeface="HelveticaNeueLT Std" panose="020B0604020202020204" pitchFamily="34" charset="77"/>
                        </a:rPr>
                        <a:t>helve</a:t>
                      </a:r>
                      <a:r>
                        <a:rPr lang="es-ES" sz="1400" b="0" dirty="0">
                          <a:latin typeface="HelveticaNeueLT Std" panose="020B0604020202020204" pitchFamily="34" charset="77"/>
                        </a:rPr>
                        <a:t> Neue 75 Bold 14 pt</a:t>
                      </a:r>
                    </a:p>
                  </a:txBody>
                  <a:tcPr marL="225208" marR="24941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3813" marR="0" lvl="1" indent="0" algn="l" defTabSz="2438645" rtl="0" eaLnBrk="1" fontAlgn="ctr" latinLnBrk="0" hangingPunct="1">
                        <a:lnSpc>
                          <a:spcPct val="9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ru-RU" sz="1400" b="0" i="0" kern="1200" baseline="0" dirty="0">
                        <a:solidFill>
                          <a:schemeClr val="tx2"/>
                        </a:solidFill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24941" marR="24941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3813" indent="0" algn="ctr" defTabSz="2438645" rtl="0" eaLnBrk="1" latinLnBrk="0" hangingPunct="1">
                        <a:buFont typeface="Arial" panose="020B0604020202020204" pitchFamily="34" charset="0"/>
                        <a:buNone/>
                        <a:tabLst/>
                      </a:pPr>
                      <a:endParaRPr lang="ru-RU" sz="1400" b="0" i="0" kern="1200" baseline="0" dirty="0">
                        <a:solidFill>
                          <a:schemeClr val="tx2"/>
                        </a:solidFill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24941" marR="24941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3813" marR="0" lvl="0" indent="0" algn="ctr" defTabSz="243864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ru-RU" sz="1400" b="0" i="0" kern="1200" baseline="0" dirty="0">
                        <a:solidFill>
                          <a:schemeClr val="tx2"/>
                        </a:solidFill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24941" marR="24941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952D"/>
                    </a:solidFill>
                  </a:tcPr>
                </a:tc>
                <a:tc>
                  <a:txBody>
                    <a:bodyPr/>
                    <a:lstStyle/>
                    <a:p>
                      <a:pPr marL="23813" indent="0" algn="ctr" defTabSz="2438645" rtl="0" eaLnBrk="1" latinLnBrk="0" hangingPunct="1">
                        <a:buFont typeface="Arial" panose="020B0604020202020204" pitchFamily="34" charset="0"/>
                        <a:buNone/>
                        <a:tabLst/>
                      </a:pPr>
                      <a:endParaRPr lang="ru-RU" sz="1400" b="0" i="0" kern="1200" baseline="0" dirty="0">
                        <a:solidFill>
                          <a:schemeClr val="tx2"/>
                        </a:solidFill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24941" marR="24941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3813" indent="0" algn="ctr" defTabSz="2438645" rtl="0" eaLnBrk="1" latinLnBrk="0" hangingPunct="1">
                        <a:buFont typeface="Arial" panose="020B0604020202020204" pitchFamily="34" charset="0"/>
                        <a:buNone/>
                        <a:tabLst/>
                      </a:pPr>
                      <a:endParaRPr lang="ru-RU" sz="1400" b="0" i="0" kern="1200" baseline="0" dirty="0">
                        <a:solidFill>
                          <a:schemeClr val="tx2"/>
                        </a:solidFill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24941" marR="24941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9480302"/>
                  </a:ext>
                </a:extLst>
              </a:tr>
            </a:tbl>
          </a:graphicData>
        </a:graphic>
      </p:graphicFrame>
      <p:grpSp>
        <p:nvGrpSpPr>
          <p:cNvPr id="22" name="Группа 3">
            <a:extLst>
              <a:ext uri="{FF2B5EF4-FFF2-40B4-BE49-F238E27FC236}">
                <a16:creationId xmlns:a16="http://schemas.microsoft.com/office/drawing/2014/main" id="{D8B3FD10-C04E-FCF2-B0AB-E562CE454B32}"/>
              </a:ext>
            </a:extLst>
          </p:cNvPr>
          <p:cNvGrpSpPr/>
          <p:nvPr/>
        </p:nvGrpSpPr>
        <p:grpSpPr>
          <a:xfrm>
            <a:off x="9258711" y="3093107"/>
            <a:ext cx="185210" cy="2816922"/>
            <a:chOff x="12715493" y="6556701"/>
            <a:chExt cx="347268" cy="5281724"/>
          </a:xfrm>
        </p:grpSpPr>
        <p:sp>
          <p:nvSpPr>
            <p:cNvPr id="24" name="Полилиния 88">
              <a:extLst>
                <a:ext uri="{FF2B5EF4-FFF2-40B4-BE49-F238E27FC236}">
                  <a16:creationId xmlns:a16="http://schemas.microsoft.com/office/drawing/2014/main" id="{60D1CC37-EF23-6753-3573-AED8812D0FCF}"/>
                </a:ext>
              </a:extLst>
            </p:cNvPr>
            <p:cNvSpPr/>
            <p:nvPr/>
          </p:nvSpPr>
          <p:spPr>
            <a:xfrm>
              <a:off x="12769990" y="7817563"/>
              <a:ext cx="238275" cy="238275"/>
            </a:xfrm>
            <a:custGeom>
              <a:avLst/>
              <a:gdLst>
                <a:gd name="connsiteX0" fmla="*/ 447961 w 3341676"/>
                <a:gd name="connsiteY0" fmla="*/ 0 h 3341676"/>
                <a:gd name="connsiteX1" fmla="*/ 764717 w 3341676"/>
                <a:gd name="connsiteY1" fmla="*/ 131205 h 3341676"/>
                <a:gd name="connsiteX2" fmla="*/ 1670837 w 3341676"/>
                <a:gd name="connsiteY2" fmla="*/ 1037326 h 3341676"/>
                <a:gd name="connsiteX3" fmla="*/ 2576959 w 3341676"/>
                <a:gd name="connsiteY3" fmla="*/ 131205 h 3341676"/>
                <a:gd name="connsiteX4" fmla="*/ 3210471 w 3341676"/>
                <a:gd name="connsiteY4" fmla="*/ 131205 h 3341676"/>
                <a:gd name="connsiteX5" fmla="*/ 3210471 w 3341676"/>
                <a:gd name="connsiteY5" fmla="*/ 764717 h 3341676"/>
                <a:gd name="connsiteX6" fmla="*/ 2304351 w 3341676"/>
                <a:gd name="connsiteY6" fmla="*/ 1670838 h 3341676"/>
                <a:gd name="connsiteX7" fmla="*/ 3210471 w 3341676"/>
                <a:gd name="connsiteY7" fmla="*/ 2576959 h 3341676"/>
                <a:gd name="connsiteX8" fmla="*/ 3210471 w 3341676"/>
                <a:gd name="connsiteY8" fmla="*/ 3210471 h 3341676"/>
                <a:gd name="connsiteX9" fmla="*/ 2576959 w 3341676"/>
                <a:gd name="connsiteY9" fmla="*/ 3210471 h 3341676"/>
                <a:gd name="connsiteX10" fmla="*/ 1670837 w 3341676"/>
                <a:gd name="connsiteY10" fmla="*/ 2304351 h 3341676"/>
                <a:gd name="connsiteX11" fmla="*/ 764717 w 3341676"/>
                <a:gd name="connsiteY11" fmla="*/ 3210471 h 3341676"/>
                <a:gd name="connsiteX12" fmla="*/ 131205 w 3341676"/>
                <a:gd name="connsiteY12" fmla="*/ 3210471 h 3341676"/>
                <a:gd name="connsiteX13" fmla="*/ 131205 w 3341676"/>
                <a:gd name="connsiteY13" fmla="*/ 2576959 h 3341676"/>
                <a:gd name="connsiteX14" fmla="*/ 1037325 w 3341676"/>
                <a:gd name="connsiteY14" fmla="*/ 1670838 h 3341676"/>
                <a:gd name="connsiteX15" fmla="*/ 131205 w 3341676"/>
                <a:gd name="connsiteY15" fmla="*/ 764717 h 3341676"/>
                <a:gd name="connsiteX16" fmla="*/ 131205 w 3341676"/>
                <a:gd name="connsiteY16" fmla="*/ 131205 h 3341676"/>
                <a:gd name="connsiteX17" fmla="*/ 447961 w 3341676"/>
                <a:gd name="connsiteY17" fmla="*/ 0 h 3341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341676" h="3341676">
                  <a:moveTo>
                    <a:pt x="447961" y="0"/>
                  </a:moveTo>
                  <a:cubicBezTo>
                    <a:pt x="562605" y="0"/>
                    <a:pt x="677247" y="43735"/>
                    <a:pt x="764717" y="131205"/>
                  </a:cubicBezTo>
                  <a:lnTo>
                    <a:pt x="1670837" y="1037326"/>
                  </a:lnTo>
                  <a:lnTo>
                    <a:pt x="2576959" y="131205"/>
                  </a:lnTo>
                  <a:cubicBezTo>
                    <a:pt x="2751899" y="-43735"/>
                    <a:pt x="3035531" y="-43735"/>
                    <a:pt x="3210471" y="131205"/>
                  </a:cubicBezTo>
                  <a:cubicBezTo>
                    <a:pt x="3385411" y="306145"/>
                    <a:pt x="3385411" y="589778"/>
                    <a:pt x="3210471" y="764717"/>
                  </a:cubicBezTo>
                  <a:lnTo>
                    <a:pt x="2304351" y="1670838"/>
                  </a:lnTo>
                  <a:lnTo>
                    <a:pt x="3210471" y="2576959"/>
                  </a:lnTo>
                  <a:cubicBezTo>
                    <a:pt x="3385411" y="2751898"/>
                    <a:pt x="3385411" y="3035532"/>
                    <a:pt x="3210471" y="3210471"/>
                  </a:cubicBezTo>
                  <a:cubicBezTo>
                    <a:pt x="3035531" y="3385411"/>
                    <a:pt x="2751899" y="3385411"/>
                    <a:pt x="2576959" y="3210471"/>
                  </a:cubicBezTo>
                  <a:lnTo>
                    <a:pt x="1670837" y="2304351"/>
                  </a:lnTo>
                  <a:lnTo>
                    <a:pt x="764717" y="3210471"/>
                  </a:lnTo>
                  <a:cubicBezTo>
                    <a:pt x="589777" y="3385411"/>
                    <a:pt x="306145" y="3385411"/>
                    <a:pt x="131205" y="3210471"/>
                  </a:cubicBezTo>
                  <a:cubicBezTo>
                    <a:pt x="-43735" y="3035532"/>
                    <a:pt x="-43735" y="2751898"/>
                    <a:pt x="131205" y="2576959"/>
                  </a:cubicBezTo>
                  <a:lnTo>
                    <a:pt x="1037325" y="1670838"/>
                  </a:lnTo>
                  <a:lnTo>
                    <a:pt x="131205" y="764717"/>
                  </a:lnTo>
                  <a:cubicBezTo>
                    <a:pt x="-43735" y="589778"/>
                    <a:pt x="-43735" y="306145"/>
                    <a:pt x="131205" y="131205"/>
                  </a:cubicBezTo>
                  <a:cubicBezTo>
                    <a:pt x="218675" y="43735"/>
                    <a:pt x="333319" y="0"/>
                    <a:pt x="447961" y="0"/>
                  </a:cubicBez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6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Полилиния 89">
              <a:extLst>
                <a:ext uri="{FF2B5EF4-FFF2-40B4-BE49-F238E27FC236}">
                  <a16:creationId xmlns:a16="http://schemas.microsoft.com/office/drawing/2014/main" id="{81A91E50-5792-11E7-8346-C54D1024818C}"/>
                </a:ext>
              </a:extLst>
            </p:cNvPr>
            <p:cNvSpPr/>
            <p:nvPr/>
          </p:nvSpPr>
          <p:spPr>
            <a:xfrm>
              <a:off x="12715493" y="6556701"/>
              <a:ext cx="347268" cy="238275"/>
            </a:xfrm>
            <a:custGeom>
              <a:avLst/>
              <a:gdLst>
                <a:gd name="connsiteX0" fmla="*/ 4422297 w 4870257"/>
                <a:gd name="connsiteY0" fmla="*/ 0 h 3341674"/>
                <a:gd name="connsiteX1" fmla="*/ 4739053 w 4870257"/>
                <a:gd name="connsiteY1" fmla="*/ 131204 h 3341674"/>
                <a:gd name="connsiteX2" fmla="*/ 4739052 w 4870257"/>
                <a:gd name="connsiteY2" fmla="*/ 764716 h 3341674"/>
                <a:gd name="connsiteX3" fmla="*/ 2293300 w 4870257"/>
                <a:gd name="connsiteY3" fmla="*/ 3210470 h 3341674"/>
                <a:gd name="connsiteX4" fmla="*/ 1976544 w 4870257"/>
                <a:gd name="connsiteY4" fmla="*/ 3341674 h 3341674"/>
                <a:gd name="connsiteX5" fmla="*/ 1966616 w 4870257"/>
                <a:gd name="connsiteY5" fmla="*/ 3341200 h 3341674"/>
                <a:gd name="connsiteX6" fmla="*/ 1956689 w 4870257"/>
                <a:gd name="connsiteY6" fmla="*/ 3341674 h 3341674"/>
                <a:gd name="connsiteX7" fmla="*/ 1639933 w 4870257"/>
                <a:gd name="connsiteY7" fmla="*/ 3210470 h 3341674"/>
                <a:gd name="connsiteX8" fmla="*/ 131205 w 4870257"/>
                <a:gd name="connsiteY8" fmla="*/ 1701742 h 3341674"/>
                <a:gd name="connsiteX9" fmla="*/ 131205 w 4870257"/>
                <a:gd name="connsiteY9" fmla="*/ 1068229 h 3341674"/>
                <a:gd name="connsiteX10" fmla="*/ 764717 w 4870257"/>
                <a:gd name="connsiteY10" fmla="*/ 1068229 h 3341674"/>
                <a:gd name="connsiteX11" fmla="*/ 1966616 w 4870257"/>
                <a:gd name="connsiteY11" fmla="*/ 2270129 h 3341674"/>
                <a:gd name="connsiteX12" fmla="*/ 4105541 w 4870257"/>
                <a:gd name="connsiteY12" fmla="*/ 131204 h 3341674"/>
                <a:gd name="connsiteX13" fmla="*/ 4422297 w 4870257"/>
                <a:gd name="connsiteY13" fmla="*/ 0 h 3341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870257" h="3341674">
                  <a:moveTo>
                    <a:pt x="4422297" y="0"/>
                  </a:moveTo>
                  <a:cubicBezTo>
                    <a:pt x="4536940" y="-1"/>
                    <a:pt x="4651583" y="43735"/>
                    <a:pt x="4739053" y="131204"/>
                  </a:cubicBezTo>
                  <a:cubicBezTo>
                    <a:pt x="4913993" y="306144"/>
                    <a:pt x="4913993" y="589777"/>
                    <a:pt x="4739052" y="764716"/>
                  </a:cubicBezTo>
                  <a:lnTo>
                    <a:pt x="2293300" y="3210470"/>
                  </a:lnTo>
                  <a:cubicBezTo>
                    <a:pt x="2205830" y="3297940"/>
                    <a:pt x="2091187" y="3341675"/>
                    <a:pt x="1976544" y="3341674"/>
                  </a:cubicBezTo>
                  <a:lnTo>
                    <a:pt x="1966616" y="3341200"/>
                  </a:lnTo>
                  <a:lnTo>
                    <a:pt x="1956689" y="3341674"/>
                  </a:lnTo>
                  <a:cubicBezTo>
                    <a:pt x="1842046" y="3341675"/>
                    <a:pt x="1727403" y="3297940"/>
                    <a:pt x="1639933" y="3210470"/>
                  </a:cubicBezTo>
                  <a:lnTo>
                    <a:pt x="131205" y="1701742"/>
                  </a:lnTo>
                  <a:cubicBezTo>
                    <a:pt x="-43735" y="1526802"/>
                    <a:pt x="-43735" y="1243169"/>
                    <a:pt x="131205" y="1068229"/>
                  </a:cubicBezTo>
                  <a:cubicBezTo>
                    <a:pt x="306144" y="893290"/>
                    <a:pt x="589777" y="893290"/>
                    <a:pt x="764717" y="1068229"/>
                  </a:cubicBezTo>
                  <a:lnTo>
                    <a:pt x="1966616" y="2270129"/>
                  </a:lnTo>
                  <a:lnTo>
                    <a:pt x="4105541" y="131204"/>
                  </a:lnTo>
                  <a:cubicBezTo>
                    <a:pt x="4193010" y="43734"/>
                    <a:pt x="4307653" y="0"/>
                    <a:pt x="4422297" y="0"/>
                  </a:cubicBez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6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Полилиния 90">
              <a:extLst>
                <a:ext uri="{FF2B5EF4-FFF2-40B4-BE49-F238E27FC236}">
                  <a16:creationId xmlns:a16="http://schemas.microsoft.com/office/drawing/2014/main" id="{CB984B1C-6D02-7246-D915-19FD84E216E9}"/>
                </a:ext>
              </a:extLst>
            </p:cNvPr>
            <p:cNvSpPr/>
            <p:nvPr/>
          </p:nvSpPr>
          <p:spPr>
            <a:xfrm>
              <a:off x="12769990" y="10339287"/>
              <a:ext cx="238275" cy="238275"/>
            </a:xfrm>
            <a:custGeom>
              <a:avLst/>
              <a:gdLst>
                <a:gd name="connsiteX0" fmla="*/ 447961 w 3341676"/>
                <a:gd name="connsiteY0" fmla="*/ 0 h 3341676"/>
                <a:gd name="connsiteX1" fmla="*/ 764717 w 3341676"/>
                <a:gd name="connsiteY1" fmla="*/ 131205 h 3341676"/>
                <a:gd name="connsiteX2" fmla="*/ 1670837 w 3341676"/>
                <a:gd name="connsiteY2" fmla="*/ 1037326 h 3341676"/>
                <a:gd name="connsiteX3" fmla="*/ 2576959 w 3341676"/>
                <a:gd name="connsiteY3" fmla="*/ 131205 h 3341676"/>
                <a:gd name="connsiteX4" fmla="*/ 3210471 w 3341676"/>
                <a:gd name="connsiteY4" fmla="*/ 131205 h 3341676"/>
                <a:gd name="connsiteX5" fmla="*/ 3210471 w 3341676"/>
                <a:gd name="connsiteY5" fmla="*/ 764717 h 3341676"/>
                <a:gd name="connsiteX6" fmla="*/ 2304351 w 3341676"/>
                <a:gd name="connsiteY6" fmla="*/ 1670838 h 3341676"/>
                <a:gd name="connsiteX7" fmla="*/ 3210471 w 3341676"/>
                <a:gd name="connsiteY7" fmla="*/ 2576959 h 3341676"/>
                <a:gd name="connsiteX8" fmla="*/ 3210471 w 3341676"/>
                <a:gd name="connsiteY8" fmla="*/ 3210471 h 3341676"/>
                <a:gd name="connsiteX9" fmla="*/ 2576959 w 3341676"/>
                <a:gd name="connsiteY9" fmla="*/ 3210471 h 3341676"/>
                <a:gd name="connsiteX10" fmla="*/ 1670837 w 3341676"/>
                <a:gd name="connsiteY10" fmla="*/ 2304351 h 3341676"/>
                <a:gd name="connsiteX11" fmla="*/ 764717 w 3341676"/>
                <a:gd name="connsiteY11" fmla="*/ 3210471 h 3341676"/>
                <a:gd name="connsiteX12" fmla="*/ 131205 w 3341676"/>
                <a:gd name="connsiteY12" fmla="*/ 3210471 h 3341676"/>
                <a:gd name="connsiteX13" fmla="*/ 131205 w 3341676"/>
                <a:gd name="connsiteY13" fmla="*/ 2576959 h 3341676"/>
                <a:gd name="connsiteX14" fmla="*/ 1037325 w 3341676"/>
                <a:gd name="connsiteY14" fmla="*/ 1670838 h 3341676"/>
                <a:gd name="connsiteX15" fmla="*/ 131205 w 3341676"/>
                <a:gd name="connsiteY15" fmla="*/ 764717 h 3341676"/>
                <a:gd name="connsiteX16" fmla="*/ 131205 w 3341676"/>
                <a:gd name="connsiteY16" fmla="*/ 131205 h 3341676"/>
                <a:gd name="connsiteX17" fmla="*/ 447961 w 3341676"/>
                <a:gd name="connsiteY17" fmla="*/ 0 h 3341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341676" h="3341676">
                  <a:moveTo>
                    <a:pt x="447961" y="0"/>
                  </a:moveTo>
                  <a:cubicBezTo>
                    <a:pt x="562605" y="0"/>
                    <a:pt x="677247" y="43735"/>
                    <a:pt x="764717" y="131205"/>
                  </a:cubicBezTo>
                  <a:lnTo>
                    <a:pt x="1670837" y="1037326"/>
                  </a:lnTo>
                  <a:lnTo>
                    <a:pt x="2576959" y="131205"/>
                  </a:lnTo>
                  <a:cubicBezTo>
                    <a:pt x="2751899" y="-43735"/>
                    <a:pt x="3035531" y="-43735"/>
                    <a:pt x="3210471" y="131205"/>
                  </a:cubicBezTo>
                  <a:cubicBezTo>
                    <a:pt x="3385411" y="306145"/>
                    <a:pt x="3385411" y="589778"/>
                    <a:pt x="3210471" y="764717"/>
                  </a:cubicBezTo>
                  <a:lnTo>
                    <a:pt x="2304351" y="1670838"/>
                  </a:lnTo>
                  <a:lnTo>
                    <a:pt x="3210471" y="2576959"/>
                  </a:lnTo>
                  <a:cubicBezTo>
                    <a:pt x="3385411" y="2751898"/>
                    <a:pt x="3385411" y="3035532"/>
                    <a:pt x="3210471" y="3210471"/>
                  </a:cubicBezTo>
                  <a:cubicBezTo>
                    <a:pt x="3035531" y="3385411"/>
                    <a:pt x="2751899" y="3385411"/>
                    <a:pt x="2576959" y="3210471"/>
                  </a:cubicBezTo>
                  <a:lnTo>
                    <a:pt x="1670837" y="2304351"/>
                  </a:lnTo>
                  <a:lnTo>
                    <a:pt x="764717" y="3210471"/>
                  </a:lnTo>
                  <a:cubicBezTo>
                    <a:pt x="589777" y="3385411"/>
                    <a:pt x="306145" y="3385411"/>
                    <a:pt x="131205" y="3210471"/>
                  </a:cubicBezTo>
                  <a:cubicBezTo>
                    <a:pt x="-43735" y="3035532"/>
                    <a:pt x="-43735" y="2751898"/>
                    <a:pt x="131205" y="2576959"/>
                  </a:cubicBezTo>
                  <a:lnTo>
                    <a:pt x="1037325" y="1670838"/>
                  </a:lnTo>
                  <a:lnTo>
                    <a:pt x="131205" y="764717"/>
                  </a:lnTo>
                  <a:cubicBezTo>
                    <a:pt x="-43735" y="589778"/>
                    <a:pt x="-43735" y="306145"/>
                    <a:pt x="131205" y="131205"/>
                  </a:cubicBezTo>
                  <a:cubicBezTo>
                    <a:pt x="218675" y="43735"/>
                    <a:pt x="333319" y="0"/>
                    <a:pt x="447961" y="0"/>
                  </a:cubicBez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6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Полилиния 91">
              <a:extLst>
                <a:ext uri="{FF2B5EF4-FFF2-40B4-BE49-F238E27FC236}">
                  <a16:creationId xmlns:a16="http://schemas.microsoft.com/office/drawing/2014/main" id="{55EF45C7-58A9-8A91-843A-057E524DC512}"/>
                </a:ext>
              </a:extLst>
            </p:cNvPr>
            <p:cNvSpPr/>
            <p:nvPr/>
          </p:nvSpPr>
          <p:spPr>
            <a:xfrm>
              <a:off x="12715493" y="9078425"/>
              <a:ext cx="347268" cy="238275"/>
            </a:xfrm>
            <a:custGeom>
              <a:avLst/>
              <a:gdLst>
                <a:gd name="connsiteX0" fmla="*/ 4422297 w 4870257"/>
                <a:gd name="connsiteY0" fmla="*/ 0 h 3341674"/>
                <a:gd name="connsiteX1" fmla="*/ 4739053 w 4870257"/>
                <a:gd name="connsiteY1" fmla="*/ 131204 h 3341674"/>
                <a:gd name="connsiteX2" fmla="*/ 4739052 w 4870257"/>
                <a:gd name="connsiteY2" fmla="*/ 764716 h 3341674"/>
                <a:gd name="connsiteX3" fmla="*/ 2293300 w 4870257"/>
                <a:gd name="connsiteY3" fmla="*/ 3210470 h 3341674"/>
                <a:gd name="connsiteX4" fmla="*/ 1976544 w 4870257"/>
                <a:gd name="connsiteY4" fmla="*/ 3341674 h 3341674"/>
                <a:gd name="connsiteX5" fmla="*/ 1966616 w 4870257"/>
                <a:gd name="connsiteY5" fmla="*/ 3341200 h 3341674"/>
                <a:gd name="connsiteX6" fmla="*/ 1956689 w 4870257"/>
                <a:gd name="connsiteY6" fmla="*/ 3341674 h 3341674"/>
                <a:gd name="connsiteX7" fmla="*/ 1639933 w 4870257"/>
                <a:gd name="connsiteY7" fmla="*/ 3210470 h 3341674"/>
                <a:gd name="connsiteX8" fmla="*/ 131205 w 4870257"/>
                <a:gd name="connsiteY8" fmla="*/ 1701742 h 3341674"/>
                <a:gd name="connsiteX9" fmla="*/ 131205 w 4870257"/>
                <a:gd name="connsiteY9" fmla="*/ 1068229 h 3341674"/>
                <a:gd name="connsiteX10" fmla="*/ 764717 w 4870257"/>
                <a:gd name="connsiteY10" fmla="*/ 1068229 h 3341674"/>
                <a:gd name="connsiteX11" fmla="*/ 1966616 w 4870257"/>
                <a:gd name="connsiteY11" fmla="*/ 2270129 h 3341674"/>
                <a:gd name="connsiteX12" fmla="*/ 4105541 w 4870257"/>
                <a:gd name="connsiteY12" fmla="*/ 131204 h 3341674"/>
                <a:gd name="connsiteX13" fmla="*/ 4422297 w 4870257"/>
                <a:gd name="connsiteY13" fmla="*/ 0 h 3341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870257" h="3341674">
                  <a:moveTo>
                    <a:pt x="4422297" y="0"/>
                  </a:moveTo>
                  <a:cubicBezTo>
                    <a:pt x="4536940" y="-1"/>
                    <a:pt x="4651583" y="43735"/>
                    <a:pt x="4739053" y="131204"/>
                  </a:cubicBezTo>
                  <a:cubicBezTo>
                    <a:pt x="4913993" y="306144"/>
                    <a:pt x="4913993" y="589777"/>
                    <a:pt x="4739052" y="764716"/>
                  </a:cubicBezTo>
                  <a:lnTo>
                    <a:pt x="2293300" y="3210470"/>
                  </a:lnTo>
                  <a:cubicBezTo>
                    <a:pt x="2205830" y="3297940"/>
                    <a:pt x="2091187" y="3341675"/>
                    <a:pt x="1976544" y="3341674"/>
                  </a:cubicBezTo>
                  <a:lnTo>
                    <a:pt x="1966616" y="3341200"/>
                  </a:lnTo>
                  <a:lnTo>
                    <a:pt x="1956689" y="3341674"/>
                  </a:lnTo>
                  <a:cubicBezTo>
                    <a:pt x="1842046" y="3341675"/>
                    <a:pt x="1727403" y="3297940"/>
                    <a:pt x="1639933" y="3210470"/>
                  </a:cubicBezTo>
                  <a:lnTo>
                    <a:pt x="131205" y="1701742"/>
                  </a:lnTo>
                  <a:cubicBezTo>
                    <a:pt x="-43735" y="1526802"/>
                    <a:pt x="-43735" y="1243169"/>
                    <a:pt x="131205" y="1068229"/>
                  </a:cubicBezTo>
                  <a:cubicBezTo>
                    <a:pt x="306144" y="893290"/>
                    <a:pt x="589777" y="893290"/>
                    <a:pt x="764717" y="1068229"/>
                  </a:cubicBezTo>
                  <a:lnTo>
                    <a:pt x="1966616" y="2270129"/>
                  </a:lnTo>
                  <a:lnTo>
                    <a:pt x="4105541" y="131204"/>
                  </a:lnTo>
                  <a:cubicBezTo>
                    <a:pt x="4193010" y="43734"/>
                    <a:pt x="4307653" y="0"/>
                    <a:pt x="4422297" y="0"/>
                  </a:cubicBez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6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Полилиния 92">
              <a:extLst>
                <a:ext uri="{FF2B5EF4-FFF2-40B4-BE49-F238E27FC236}">
                  <a16:creationId xmlns:a16="http://schemas.microsoft.com/office/drawing/2014/main" id="{F3C823F3-C9AE-B00B-B37C-CE898DEDAD32}"/>
                </a:ext>
              </a:extLst>
            </p:cNvPr>
            <p:cNvSpPr/>
            <p:nvPr/>
          </p:nvSpPr>
          <p:spPr>
            <a:xfrm>
              <a:off x="12715493" y="11600150"/>
              <a:ext cx="347268" cy="238275"/>
            </a:xfrm>
            <a:custGeom>
              <a:avLst/>
              <a:gdLst>
                <a:gd name="connsiteX0" fmla="*/ 4422297 w 4870257"/>
                <a:gd name="connsiteY0" fmla="*/ 0 h 3341674"/>
                <a:gd name="connsiteX1" fmla="*/ 4739053 w 4870257"/>
                <a:gd name="connsiteY1" fmla="*/ 131204 h 3341674"/>
                <a:gd name="connsiteX2" fmla="*/ 4739052 w 4870257"/>
                <a:gd name="connsiteY2" fmla="*/ 764716 h 3341674"/>
                <a:gd name="connsiteX3" fmla="*/ 2293300 w 4870257"/>
                <a:gd name="connsiteY3" fmla="*/ 3210470 h 3341674"/>
                <a:gd name="connsiteX4" fmla="*/ 1976544 w 4870257"/>
                <a:gd name="connsiteY4" fmla="*/ 3341674 h 3341674"/>
                <a:gd name="connsiteX5" fmla="*/ 1966616 w 4870257"/>
                <a:gd name="connsiteY5" fmla="*/ 3341200 h 3341674"/>
                <a:gd name="connsiteX6" fmla="*/ 1956689 w 4870257"/>
                <a:gd name="connsiteY6" fmla="*/ 3341674 h 3341674"/>
                <a:gd name="connsiteX7" fmla="*/ 1639933 w 4870257"/>
                <a:gd name="connsiteY7" fmla="*/ 3210470 h 3341674"/>
                <a:gd name="connsiteX8" fmla="*/ 131205 w 4870257"/>
                <a:gd name="connsiteY8" fmla="*/ 1701742 h 3341674"/>
                <a:gd name="connsiteX9" fmla="*/ 131205 w 4870257"/>
                <a:gd name="connsiteY9" fmla="*/ 1068229 h 3341674"/>
                <a:gd name="connsiteX10" fmla="*/ 764717 w 4870257"/>
                <a:gd name="connsiteY10" fmla="*/ 1068229 h 3341674"/>
                <a:gd name="connsiteX11" fmla="*/ 1966616 w 4870257"/>
                <a:gd name="connsiteY11" fmla="*/ 2270129 h 3341674"/>
                <a:gd name="connsiteX12" fmla="*/ 4105541 w 4870257"/>
                <a:gd name="connsiteY12" fmla="*/ 131204 h 3341674"/>
                <a:gd name="connsiteX13" fmla="*/ 4422297 w 4870257"/>
                <a:gd name="connsiteY13" fmla="*/ 0 h 3341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870257" h="3341674">
                  <a:moveTo>
                    <a:pt x="4422297" y="0"/>
                  </a:moveTo>
                  <a:cubicBezTo>
                    <a:pt x="4536940" y="-1"/>
                    <a:pt x="4651583" y="43735"/>
                    <a:pt x="4739053" y="131204"/>
                  </a:cubicBezTo>
                  <a:cubicBezTo>
                    <a:pt x="4913993" y="306144"/>
                    <a:pt x="4913993" y="589777"/>
                    <a:pt x="4739052" y="764716"/>
                  </a:cubicBezTo>
                  <a:lnTo>
                    <a:pt x="2293300" y="3210470"/>
                  </a:lnTo>
                  <a:cubicBezTo>
                    <a:pt x="2205830" y="3297940"/>
                    <a:pt x="2091187" y="3341675"/>
                    <a:pt x="1976544" y="3341674"/>
                  </a:cubicBezTo>
                  <a:lnTo>
                    <a:pt x="1966616" y="3341200"/>
                  </a:lnTo>
                  <a:lnTo>
                    <a:pt x="1956689" y="3341674"/>
                  </a:lnTo>
                  <a:cubicBezTo>
                    <a:pt x="1842046" y="3341675"/>
                    <a:pt x="1727403" y="3297940"/>
                    <a:pt x="1639933" y="3210470"/>
                  </a:cubicBezTo>
                  <a:lnTo>
                    <a:pt x="131205" y="1701742"/>
                  </a:lnTo>
                  <a:cubicBezTo>
                    <a:pt x="-43735" y="1526802"/>
                    <a:pt x="-43735" y="1243169"/>
                    <a:pt x="131205" y="1068229"/>
                  </a:cubicBezTo>
                  <a:cubicBezTo>
                    <a:pt x="306144" y="893290"/>
                    <a:pt x="589777" y="893290"/>
                    <a:pt x="764717" y="1068229"/>
                  </a:cubicBezTo>
                  <a:lnTo>
                    <a:pt x="1966616" y="2270129"/>
                  </a:lnTo>
                  <a:lnTo>
                    <a:pt x="4105541" y="131204"/>
                  </a:lnTo>
                  <a:cubicBezTo>
                    <a:pt x="4193010" y="43734"/>
                    <a:pt x="4307653" y="0"/>
                    <a:pt x="4422297" y="0"/>
                  </a:cubicBez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6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3" name="Группа 20">
            <a:extLst>
              <a:ext uri="{FF2B5EF4-FFF2-40B4-BE49-F238E27FC236}">
                <a16:creationId xmlns:a16="http://schemas.microsoft.com/office/drawing/2014/main" id="{CB8CE9DD-3F36-95F3-D612-D720F1583822}"/>
              </a:ext>
            </a:extLst>
          </p:cNvPr>
          <p:cNvGrpSpPr/>
          <p:nvPr/>
        </p:nvGrpSpPr>
        <p:grpSpPr>
          <a:xfrm>
            <a:off x="7783211" y="3139088"/>
            <a:ext cx="181677" cy="2763202"/>
            <a:chOff x="15586852" y="6556701"/>
            <a:chExt cx="347268" cy="5281724"/>
          </a:xfrm>
        </p:grpSpPr>
        <p:sp>
          <p:nvSpPr>
            <p:cNvPr id="35" name="Полилиния 94">
              <a:extLst>
                <a:ext uri="{FF2B5EF4-FFF2-40B4-BE49-F238E27FC236}">
                  <a16:creationId xmlns:a16="http://schemas.microsoft.com/office/drawing/2014/main" id="{2F416812-CEE2-39A2-1EF5-87F2F41E9600}"/>
                </a:ext>
              </a:extLst>
            </p:cNvPr>
            <p:cNvSpPr/>
            <p:nvPr/>
          </p:nvSpPr>
          <p:spPr>
            <a:xfrm>
              <a:off x="15586852" y="6556701"/>
              <a:ext cx="347268" cy="238275"/>
            </a:xfrm>
            <a:custGeom>
              <a:avLst/>
              <a:gdLst>
                <a:gd name="connsiteX0" fmla="*/ 4422297 w 4870257"/>
                <a:gd name="connsiteY0" fmla="*/ 0 h 3341674"/>
                <a:gd name="connsiteX1" fmla="*/ 4739053 w 4870257"/>
                <a:gd name="connsiteY1" fmla="*/ 131204 h 3341674"/>
                <a:gd name="connsiteX2" fmla="*/ 4739052 w 4870257"/>
                <a:gd name="connsiteY2" fmla="*/ 764716 h 3341674"/>
                <a:gd name="connsiteX3" fmla="*/ 2293300 w 4870257"/>
                <a:gd name="connsiteY3" fmla="*/ 3210470 h 3341674"/>
                <a:gd name="connsiteX4" fmla="*/ 1976544 w 4870257"/>
                <a:gd name="connsiteY4" fmla="*/ 3341674 h 3341674"/>
                <a:gd name="connsiteX5" fmla="*/ 1966616 w 4870257"/>
                <a:gd name="connsiteY5" fmla="*/ 3341200 h 3341674"/>
                <a:gd name="connsiteX6" fmla="*/ 1956689 w 4870257"/>
                <a:gd name="connsiteY6" fmla="*/ 3341674 h 3341674"/>
                <a:gd name="connsiteX7" fmla="*/ 1639933 w 4870257"/>
                <a:gd name="connsiteY7" fmla="*/ 3210470 h 3341674"/>
                <a:gd name="connsiteX8" fmla="*/ 131205 w 4870257"/>
                <a:gd name="connsiteY8" fmla="*/ 1701742 h 3341674"/>
                <a:gd name="connsiteX9" fmla="*/ 131205 w 4870257"/>
                <a:gd name="connsiteY9" fmla="*/ 1068229 h 3341674"/>
                <a:gd name="connsiteX10" fmla="*/ 764717 w 4870257"/>
                <a:gd name="connsiteY10" fmla="*/ 1068229 h 3341674"/>
                <a:gd name="connsiteX11" fmla="*/ 1966616 w 4870257"/>
                <a:gd name="connsiteY11" fmla="*/ 2270129 h 3341674"/>
                <a:gd name="connsiteX12" fmla="*/ 4105541 w 4870257"/>
                <a:gd name="connsiteY12" fmla="*/ 131204 h 3341674"/>
                <a:gd name="connsiteX13" fmla="*/ 4422297 w 4870257"/>
                <a:gd name="connsiteY13" fmla="*/ 0 h 3341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870257" h="3341674">
                  <a:moveTo>
                    <a:pt x="4422297" y="0"/>
                  </a:moveTo>
                  <a:cubicBezTo>
                    <a:pt x="4536940" y="-1"/>
                    <a:pt x="4651583" y="43735"/>
                    <a:pt x="4739053" y="131204"/>
                  </a:cubicBezTo>
                  <a:cubicBezTo>
                    <a:pt x="4913993" y="306144"/>
                    <a:pt x="4913993" y="589777"/>
                    <a:pt x="4739052" y="764716"/>
                  </a:cubicBezTo>
                  <a:lnTo>
                    <a:pt x="2293300" y="3210470"/>
                  </a:lnTo>
                  <a:cubicBezTo>
                    <a:pt x="2205830" y="3297940"/>
                    <a:pt x="2091187" y="3341675"/>
                    <a:pt x="1976544" y="3341674"/>
                  </a:cubicBezTo>
                  <a:lnTo>
                    <a:pt x="1966616" y="3341200"/>
                  </a:lnTo>
                  <a:lnTo>
                    <a:pt x="1956689" y="3341674"/>
                  </a:lnTo>
                  <a:cubicBezTo>
                    <a:pt x="1842046" y="3341675"/>
                    <a:pt x="1727403" y="3297940"/>
                    <a:pt x="1639933" y="3210470"/>
                  </a:cubicBezTo>
                  <a:lnTo>
                    <a:pt x="131205" y="1701742"/>
                  </a:lnTo>
                  <a:cubicBezTo>
                    <a:pt x="-43735" y="1526802"/>
                    <a:pt x="-43735" y="1243169"/>
                    <a:pt x="131205" y="1068229"/>
                  </a:cubicBezTo>
                  <a:cubicBezTo>
                    <a:pt x="306144" y="893290"/>
                    <a:pt x="589777" y="893290"/>
                    <a:pt x="764717" y="1068229"/>
                  </a:cubicBezTo>
                  <a:lnTo>
                    <a:pt x="1966616" y="2270129"/>
                  </a:lnTo>
                  <a:lnTo>
                    <a:pt x="4105541" y="131204"/>
                  </a:lnTo>
                  <a:cubicBezTo>
                    <a:pt x="4193010" y="43734"/>
                    <a:pt x="4307653" y="0"/>
                    <a:pt x="442229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Полилиния 96">
              <a:extLst>
                <a:ext uri="{FF2B5EF4-FFF2-40B4-BE49-F238E27FC236}">
                  <a16:creationId xmlns:a16="http://schemas.microsoft.com/office/drawing/2014/main" id="{C28EDBC9-4C42-B227-1195-5C986ADF3544}"/>
                </a:ext>
              </a:extLst>
            </p:cNvPr>
            <p:cNvSpPr/>
            <p:nvPr/>
          </p:nvSpPr>
          <p:spPr>
            <a:xfrm>
              <a:off x="15586852" y="9078425"/>
              <a:ext cx="347268" cy="238275"/>
            </a:xfrm>
            <a:custGeom>
              <a:avLst/>
              <a:gdLst>
                <a:gd name="connsiteX0" fmla="*/ 4422297 w 4870257"/>
                <a:gd name="connsiteY0" fmla="*/ 0 h 3341674"/>
                <a:gd name="connsiteX1" fmla="*/ 4739053 w 4870257"/>
                <a:gd name="connsiteY1" fmla="*/ 131204 h 3341674"/>
                <a:gd name="connsiteX2" fmla="*/ 4739052 w 4870257"/>
                <a:gd name="connsiteY2" fmla="*/ 764716 h 3341674"/>
                <a:gd name="connsiteX3" fmla="*/ 2293300 w 4870257"/>
                <a:gd name="connsiteY3" fmla="*/ 3210470 h 3341674"/>
                <a:gd name="connsiteX4" fmla="*/ 1976544 w 4870257"/>
                <a:gd name="connsiteY4" fmla="*/ 3341674 h 3341674"/>
                <a:gd name="connsiteX5" fmla="*/ 1966616 w 4870257"/>
                <a:gd name="connsiteY5" fmla="*/ 3341200 h 3341674"/>
                <a:gd name="connsiteX6" fmla="*/ 1956689 w 4870257"/>
                <a:gd name="connsiteY6" fmla="*/ 3341674 h 3341674"/>
                <a:gd name="connsiteX7" fmla="*/ 1639933 w 4870257"/>
                <a:gd name="connsiteY7" fmla="*/ 3210470 h 3341674"/>
                <a:gd name="connsiteX8" fmla="*/ 131205 w 4870257"/>
                <a:gd name="connsiteY8" fmla="*/ 1701742 h 3341674"/>
                <a:gd name="connsiteX9" fmla="*/ 131205 w 4870257"/>
                <a:gd name="connsiteY9" fmla="*/ 1068229 h 3341674"/>
                <a:gd name="connsiteX10" fmla="*/ 764717 w 4870257"/>
                <a:gd name="connsiteY10" fmla="*/ 1068229 h 3341674"/>
                <a:gd name="connsiteX11" fmla="*/ 1966616 w 4870257"/>
                <a:gd name="connsiteY11" fmla="*/ 2270129 h 3341674"/>
                <a:gd name="connsiteX12" fmla="*/ 4105541 w 4870257"/>
                <a:gd name="connsiteY12" fmla="*/ 131204 h 3341674"/>
                <a:gd name="connsiteX13" fmla="*/ 4422297 w 4870257"/>
                <a:gd name="connsiteY13" fmla="*/ 0 h 3341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870257" h="3341674">
                  <a:moveTo>
                    <a:pt x="4422297" y="0"/>
                  </a:moveTo>
                  <a:cubicBezTo>
                    <a:pt x="4536940" y="-1"/>
                    <a:pt x="4651583" y="43735"/>
                    <a:pt x="4739053" y="131204"/>
                  </a:cubicBezTo>
                  <a:cubicBezTo>
                    <a:pt x="4913993" y="306144"/>
                    <a:pt x="4913993" y="589777"/>
                    <a:pt x="4739052" y="764716"/>
                  </a:cubicBezTo>
                  <a:lnTo>
                    <a:pt x="2293300" y="3210470"/>
                  </a:lnTo>
                  <a:cubicBezTo>
                    <a:pt x="2205830" y="3297940"/>
                    <a:pt x="2091187" y="3341675"/>
                    <a:pt x="1976544" y="3341674"/>
                  </a:cubicBezTo>
                  <a:lnTo>
                    <a:pt x="1966616" y="3341200"/>
                  </a:lnTo>
                  <a:lnTo>
                    <a:pt x="1956689" y="3341674"/>
                  </a:lnTo>
                  <a:cubicBezTo>
                    <a:pt x="1842046" y="3341675"/>
                    <a:pt x="1727403" y="3297940"/>
                    <a:pt x="1639933" y="3210470"/>
                  </a:cubicBezTo>
                  <a:lnTo>
                    <a:pt x="131205" y="1701742"/>
                  </a:lnTo>
                  <a:cubicBezTo>
                    <a:pt x="-43735" y="1526802"/>
                    <a:pt x="-43735" y="1243169"/>
                    <a:pt x="131205" y="1068229"/>
                  </a:cubicBezTo>
                  <a:cubicBezTo>
                    <a:pt x="306144" y="893290"/>
                    <a:pt x="589777" y="893290"/>
                    <a:pt x="764717" y="1068229"/>
                  </a:cubicBezTo>
                  <a:lnTo>
                    <a:pt x="1966616" y="2270129"/>
                  </a:lnTo>
                  <a:lnTo>
                    <a:pt x="4105541" y="131204"/>
                  </a:lnTo>
                  <a:cubicBezTo>
                    <a:pt x="4193010" y="43734"/>
                    <a:pt x="4307653" y="0"/>
                    <a:pt x="442229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олилиния 97">
              <a:extLst>
                <a:ext uri="{FF2B5EF4-FFF2-40B4-BE49-F238E27FC236}">
                  <a16:creationId xmlns:a16="http://schemas.microsoft.com/office/drawing/2014/main" id="{FC8A553A-EAC8-5A08-82BE-9E418313A056}"/>
                </a:ext>
              </a:extLst>
            </p:cNvPr>
            <p:cNvSpPr/>
            <p:nvPr/>
          </p:nvSpPr>
          <p:spPr>
            <a:xfrm>
              <a:off x="15586852" y="11600150"/>
              <a:ext cx="347268" cy="238275"/>
            </a:xfrm>
            <a:custGeom>
              <a:avLst/>
              <a:gdLst>
                <a:gd name="connsiteX0" fmla="*/ 4422297 w 4870257"/>
                <a:gd name="connsiteY0" fmla="*/ 0 h 3341674"/>
                <a:gd name="connsiteX1" fmla="*/ 4739053 w 4870257"/>
                <a:gd name="connsiteY1" fmla="*/ 131204 h 3341674"/>
                <a:gd name="connsiteX2" fmla="*/ 4739052 w 4870257"/>
                <a:gd name="connsiteY2" fmla="*/ 764716 h 3341674"/>
                <a:gd name="connsiteX3" fmla="*/ 2293300 w 4870257"/>
                <a:gd name="connsiteY3" fmla="*/ 3210470 h 3341674"/>
                <a:gd name="connsiteX4" fmla="*/ 1976544 w 4870257"/>
                <a:gd name="connsiteY4" fmla="*/ 3341674 h 3341674"/>
                <a:gd name="connsiteX5" fmla="*/ 1966616 w 4870257"/>
                <a:gd name="connsiteY5" fmla="*/ 3341200 h 3341674"/>
                <a:gd name="connsiteX6" fmla="*/ 1956689 w 4870257"/>
                <a:gd name="connsiteY6" fmla="*/ 3341674 h 3341674"/>
                <a:gd name="connsiteX7" fmla="*/ 1639933 w 4870257"/>
                <a:gd name="connsiteY7" fmla="*/ 3210470 h 3341674"/>
                <a:gd name="connsiteX8" fmla="*/ 131205 w 4870257"/>
                <a:gd name="connsiteY8" fmla="*/ 1701742 h 3341674"/>
                <a:gd name="connsiteX9" fmla="*/ 131205 w 4870257"/>
                <a:gd name="connsiteY9" fmla="*/ 1068229 h 3341674"/>
                <a:gd name="connsiteX10" fmla="*/ 764717 w 4870257"/>
                <a:gd name="connsiteY10" fmla="*/ 1068229 h 3341674"/>
                <a:gd name="connsiteX11" fmla="*/ 1966616 w 4870257"/>
                <a:gd name="connsiteY11" fmla="*/ 2270129 h 3341674"/>
                <a:gd name="connsiteX12" fmla="*/ 4105541 w 4870257"/>
                <a:gd name="connsiteY12" fmla="*/ 131204 h 3341674"/>
                <a:gd name="connsiteX13" fmla="*/ 4422297 w 4870257"/>
                <a:gd name="connsiteY13" fmla="*/ 0 h 3341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870257" h="3341674">
                  <a:moveTo>
                    <a:pt x="4422297" y="0"/>
                  </a:moveTo>
                  <a:cubicBezTo>
                    <a:pt x="4536940" y="-1"/>
                    <a:pt x="4651583" y="43735"/>
                    <a:pt x="4739053" y="131204"/>
                  </a:cubicBezTo>
                  <a:cubicBezTo>
                    <a:pt x="4913993" y="306144"/>
                    <a:pt x="4913993" y="589777"/>
                    <a:pt x="4739052" y="764716"/>
                  </a:cubicBezTo>
                  <a:lnTo>
                    <a:pt x="2293300" y="3210470"/>
                  </a:lnTo>
                  <a:cubicBezTo>
                    <a:pt x="2205830" y="3297940"/>
                    <a:pt x="2091187" y="3341675"/>
                    <a:pt x="1976544" y="3341674"/>
                  </a:cubicBezTo>
                  <a:lnTo>
                    <a:pt x="1966616" y="3341200"/>
                  </a:lnTo>
                  <a:lnTo>
                    <a:pt x="1956689" y="3341674"/>
                  </a:lnTo>
                  <a:cubicBezTo>
                    <a:pt x="1842046" y="3341675"/>
                    <a:pt x="1727403" y="3297940"/>
                    <a:pt x="1639933" y="3210470"/>
                  </a:cubicBezTo>
                  <a:lnTo>
                    <a:pt x="131205" y="1701742"/>
                  </a:lnTo>
                  <a:cubicBezTo>
                    <a:pt x="-43735" y="1526802"/>
                    <a:pt x="-43735" y="1243169"/>
                    <a:pt x="131205" y="1068229"/>
                  </a:cubicBezTo>
                  <a:cubicBezTo>
                    <a:pt x="306144" y="893290"/>
                    <a:pt x="589777" y="893290"/>
                    <a:pt x="764717" y="1068229"/>
                  </a:cubicBezTo>
                  <a:lnTo>
                    <a:pt x="1966616" y="2270129"/>
                  </a:lnTo>
                  <a:lnTo>
                    <a:pt x="4105541" y="131204"/>
                  </a:lnTo>
                  <a:cubicBezTo>
                    <a:pt x="4193010" y="43734"/>
                    <a:pt x="4307653" y="0"/>
                    <a:pt x="442229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Полилиния 98">
              <a:extLst>
                <a:ext uri="{FF2B5EF4-FFF2-40B4-BE49-F238E27FC236}">
                  <a16:creationId xmlns:a16="http://schemas.microsoft.com/office/drawing/2014/main" id="{4F7D2C2F-96D9-36C2-2C6E-45DA0AB1BF5D}"/>
                </a:ext>
              </a:extLst>
            </p:cNvPr>
            <p:cNvSpPr/>
            <p:nvPr/>
          </p:nvSpPr>
          <p:spPr>
            <a:xfrm>
              <a:off x="15586852" y="7817563"/>
              <a:ext cx="347268" cy="238275"/>
            </a:xfrm>
            <a:custGeom>
              <a:avLst/>
              <a:gdLst>
                <a:gd name="connsiteX0" fmla="*/ 4422297 w 4870257"/>
                <a:gd name="connsiteY0" fmla="*/ 0 h 3341674"/>
                <a:gd name="connsiteX1" fmla="*/ 4739053 w 4870257"/>
                <a:gd name="connsiteY1" fmla="*/ 131204 h 3341674"/>
                <a:gd name="connsiteX2" fmla="*/ 4739052 w 4870257"/>
                <a:gd name="connsiteY2" fmla="*/ 764716 h 3341674"/>
                <a:gd name="connsiteX3" fmla="*/ 2293300 w 4870257"/>
                <a:gd name="connsiteY3" fmla="*/ 3210470 h 3341674"/>
                <a:gd name="connsiteX4" fmla="*/ 1976544 w 4870257"/>
                <a:gd name="connsiteY4" fmla="*/ 3341674 h 3341674"/>
                <a:gd name="connsiteX5" fmla="*/ 1966616 w 4870257"/>
                <a:gd name="connsiteY5" fmla="*/ 3341200 h 3341674"/>
                <a:gd name="connsiteX6" fmla="*/ 1956689 w 4870257"/>
                <a:gd name="connsiteY6" fmla="*/ 3341674 h 3341674"/>
                <a:gd name="connsiteX7" fmla="*/ 1639933 w 4870257"/>
                <a:gd name="connsiteY7" fmla="*/ 3210470 h 3341674"/>
                <a:gd name="connsiteX8" fmla="*/ 131205 w 4870257"/>
                <a:gd name="connsiteY8" fmla="*/ 1701742 h 3341674"/>
                <a:gd name="connsiteX9" fmla="*/ 131205 w 4870257"/>
                <a:gd name="connsiteY9" fmla="*/ 1068229 h 3341674"/>
                <a:gd name="connsiteX10" fmla="*/ 764717 w 4870257"/>
                <a:gd name="connsiteY10" fmla="*/ 1068229 h 3341674"/>
                <a:gd name="connsiteX11" fmla="*/ 1966616 w 4870257"/>
                <a:gd name="connsiteY11" fmla="*/ 2270129 h 3341674"/>
                <a:gd name="connsiteX12" fmla="*/ 4105541 w 4870257"/>
                <a:gd name="connsiteY12" fmla="*/ 131204 h 3341674"/>
                <a:gd name="connsiteX13" fmla="*/ 4422297 w 4870257"/>
                <a:gd name="connsiteY13" fmla="*/ 0 h 3341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870257" h="3341674">
                  <a:moveTo>
                    <a:pt x="4422297" y="0"/>
                  </a:moveTo>
                  <a:cubicBezTo>
                    <a:pt x="4536940" y="-1"/>
                    <a:pt x="4651583" y="43735"/>
                    <a:pt x="4739053" y="131204"/>
                  </a:cubicBezTo>
                  <a:cubicBezTo>
                    <a:pt x="4913993" y="306144"/>
                    <a:pt x="4913993" y="589777"/>
                    <a:pt x="4739052" y="764716"/>
                  </a:cubicBezTo>
                  <a:lnTo>
                    <a:pt x="2293300" y="3210470"/>
                  </a:lnTo>
                  <a:cubicBezTo>
                    <a:pt x="2205830" y="3297940"/>
                    <a:pt x="2091187" y="3341675"/>
                    <a:pt x="1976544" y="3341674"/>
                  </a:cubicBezTo>
                  <a:lnTo>
                    <a:pt x="1966616" y="3341200"/>
                  </a:lnTo>
                  <a:lnTo>
                    <a:pt x="1956689" y="3341674"/>
                  </a:lnTo>
                  <a:cubicBezTo>
                    <a:pt x="1842046" y="3341675"/>
                    <a:pt x="1727403" y="3297940"/>
                    <a:pt x="1639933" y="3210470"/>
                  </a:cubicBezTo>
                  <a:lnTo>
                    <a:pt x="131205" y="1701742"/>
                  </a:lnTo>
                  <a:cubicBezTo>
                    <a:pt x="-43735" y="1526802"/>
                    <a:pt x="-43735" y="1243169"/>
                    <a:pt x="131205" y="1068229"/>
                  </a:cubicBezTo>
                  <a:cubicBezTo>
                    <a:pt x="306144" y="893290"/>
                    <a:pt x="589777" y="893290"/>
                    <a:pt x="764717" y="1068229"/>
                  </a:cubicBezTo>
                  <a:lnTo>
                    <a:pt x="1966616" y="2270129"/>
                  </a:lnTo>
                  <a:lnTo>
                    <a:pt x="4105541" y="131204"/>
                  </a:lnTo>
                  <a:cubicBezTo>
                    <a:pt x="4193010" y="43734"/>
                    <a:pt x="4307653" y="0"/>
                    <a:pt x="442229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Полилиния 99">
              <a:extLst>
                <a:ext uri="{FF2B5EF4-FFF2-40B4-BE49-F238E27FC236}">
                  <a16:creationId xmlns:a16="http://schemas.microsoft.com/office/drawing/2014/main" id="{8F28AD40-70AA-4622-BF51-D76B95388493}"/>
                </a:ext>
              </a:extLst>
            </p:cNvPr>
            <p:cNvSpPr/>
            <p:nvPr/>
          </p:nvSpPr>
          <p:spPr>
            <a:xfrm>
              <a:off x="15586852" y="10339287"/>
              <a:ext cx="347268" cy="238275"/>
            </a:xfrm>
            <a:custGeom>
              <a:avLst/>
              <a:gdLst>
                <a:gd name="connsiteX0" fmla="*/ 4422297 w 4870257"/>
                <a:gd name="connsiteY0" fmla="*/ 0 h 3341674"/>
                <a:gd name="connsiteX1" fmla="*/ 4739053 w 4870257"/>
                <a:gd name="connsiteY1" fmla="*/ 131204 h 3341674"/>
                <a:gd name="connsiteX2" fmla="*/ 4739052 w 4870257"/>
                <a:gd name="connsiteY2" fmla="*/ 764716 h 3341674"/>
                <a:gd name="connsiteX3" fmla="*/ 2293300 w 4870257"/>
                <a:gd name="connsiteY3" fmla="*/ 3210470 h 3341674"/>
                <a:gd name="connsiteX4" fmla="*/ 1976544 w 4870257"/>
                <a:gd name="connsiteY4" fmla="*/ 3341674 h 3341674"/>
                <a:gd name="connsiteX5" fmla="*/ 1966616 w 4870257"/>
                <a:gd name="connsiteY5" fmla="*/ 3341200 h 3341674"/>
                <a:gd name="connsiteX6" fmla="*/ 1956689 w 4870257"/>
                <a:gd name="connsiteY6" fmla="*/ 3341674 h 3341674"/>
                <a:gd name="connsiteX7" fmla="*/ 1639933 w 4870257"/>
                <a:gd name="connsiteY7" fmla="*/ 3210470 h 3341674"/>
                <a:gd name="connsiteX8" fmla="*/ 131205 w 4870257"/>
                <a:gd name="connsiteY8" fmla="*/ 1701742 h 3341674"/>
                <a:gd name="connsiteX9" fmla="*/ 131205 w 4870257"/>
                <a:gd name="connsiteY9" fmla="*/ 1068229 h 3341674"/>
                <a:gd name="connsiteX10" fmla="*/ 764717 w 4870257"/>
                <a:gd name="connsiteY10" fmla="*/ 1068229 h 3341674"/>
                <a:gd name="connsiteX11" fmla="*/ 1966616 w 4870257"/>
                <a:gd name="connsiteY11" fmla="*/ 2270129 h 3341674"/>
                <a:gd name="connsiteX12" fmla="*/ 4105541 w 4870257"/>
                <a:gd name="connsiteY12" fmla="*/ 131204 h 3341674"/>
                <a:gd name="connsiteX13" fmla="*/ 4422297 w 4870257"/>
                <a:gd name="connsiteY13" fmla="*/ 0 h 3341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870257" h="3341674">
                  <a:moveTo>
                    <a:pt x="4422297" y="0"/>
                  </a:moveTo>
                  <a:cubicBezTo>
                    <a:pt x="4536940" y="-1"/>
                    <a:pt x="4651583" y="43735"/>
                    <a:pt x="4739053" y="131204"/>
                  </a:cubicBezTo>
                  <a:cubicBezTo>
                    <a:pt x="4913993" y="306144"/>
                    <a:pt x="4913993" y="589777"/>
                    <a:pt x="4739052" y="764716"/>
                  </a:cubicBezTo>
                  <a:lnTo>
                    <a:pt x="2293300" y="3210470"/>
                  </a:lnTo>
                  <a:cubicBezTo>
                    <a:pt x="2205830" y="3297940"/>
                    <a:pt x="2091187" y="3341675"/>
                    <a:pt x="1976544" y="3341674"/>
                  </a:cubicBezTo>
                  <a:lnTo>
                    <a:pt x="1966616" y="3341200"/>
                  </a:lnTo>
                  <a:lnTo>
                    <a:pt x="1956689" y="3341674"/>
                  </a:lnTo>
                  <a:cubicBezTo>
                    <a:pt x="1842046" y="3341675"/>
                    <a:pt x="1727403" y="3297940"/>
                    <a:pt x="1639933" y="3210470"/>
                  </a:cubicBezTo>
                  <a:lnTo>
                    <a:pt x="131205" y="1701742"/>
                  </a:lnTo>
                  <a:cubicBezTo>
                    <a:pt x="-43735" y="1526802"/>
                    <a:pt x="-43735" y="1243169"/>
                    <a:pt x="131205" y="1068229"/>
                  </a:cubicBezTo>
                  <a:cubicBezTo>
                    <a:pt x="306144" y="893290"/>
                    <a:pt x="589777" y="893290"/>
                    <a:pt x="764717" y="1068229"/>
                  </a:cubicBezTo>
                  <a:lnTo>
                    <a:pt x="1966616" y="2270129"/>
                  </a:lnTo>
                  <a:lnTo>
                    <a:pt x="4105541" y="131204"/>
                  </a:lnTo>
                  <a:cubicBezTo>
                    <a:pt x="4193010" y="43734"/>
                    <a:pt x="4307653" y="0"/>
                    <a:pt x="442229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6" name="Группа 21">
            <a:extLst>
              <a:ext uri="{FF2B5EF4-FFF2-40B4-BE49-F238E27FC236}">
                <a16:creationId xmlns:a16="http://schemas.microsoft.com/office/drawing/2014/main" id="{A5A4425E-7F7A-A882-008C-4D2E6A315C89}"/>
              </a:ext>
            </a:extLst>
          </p:cNvPr>
          <p:cNvGrpSpPr/>
          <p:nvPr/>
        </p:nvGrpSpPr>
        <p:grpSpPr>
          <a:xfrm>
            <a:off x="6291953" y="3157198"/>
            <a:ext cx="181353" cy="2758259"/>
            <a:chOff x="18311697" y="6556701"/>
            <a:chExt cx="347268" cy="5281724"/>
          </a:xfrm>
        </p:grpSpPr>
        <p:sp>
          <p:nvSpPr>
            <p:cNvPr id="48" name="Полилиния 100">
              <a:extLst>
                <a:ext uri="{FF2B5EF4-FFF2-40B4-BE49-F238E27FC236}">
                  <a16:creationId xmlns:a16="http://schemas.microsoft.com/office/drawing/2014/main" id="{CB2D361F-62AC-9DCA-CDCB-38120E9518D8}"/>
                </a:ext>
              </a:extLst>
            </p:cNvPr>
            <p:cNvSpPr/>
            <p:nvPr/>
          </p:nvSpPr>
          <p:spPr>
            <a:xfrm>
              <a:off x="18311697" y="6556701"/>
              <a:ext cx="347268" cy="238275"/>
            </a:xfrm>
            <a:custGeom>
              <a:avLst/>
              <a:gdLst>
                <a:gd name="connsiteX0" fmla="*/ 4422297 w 4870257"/>
                <a:gd name="connsiteY0" fmla="*/ 0 h 3341674"/>
                <a:gd name="connsiteX1" fmla="*/ 4739053 w 4870257"/>
                <a:gd name="connsiteY1" fmla="*/ 131204 h 3341674"/>
                <a:gd name="connsiteX2" fmla="*/ 4739052 w 4870257"/>
                <a:gd name="connsiteY2" fmla="*/ 764716 h 3341674"/>
                <a:gd name="connsiteX3" fmla="*/ 2293300 w 4870257"/>
                <a:gd name="connsiteY3" fmla="*/ 3210470 h 3341674"/>
                <a:gd name="connsiteX4" fmla="*/ 1976544 w 4870257"/>
                <a:gd name="connsiteY4" fmla="*/ 3341674 h 3341674"/>
                <a:gd name="connsiteX5" fmla="*/ 1966616 w 4870257"/>
                <a:gd name="connsiteY5" fmla="*/ 3341200 h 3341674"/>
                <a:gd name="connsiteX6" fmla="*/ 1956689 w 4870257"/>
                <a:gd name="connsiteY6" fmla="*/ 3341674 h 3341674"/>
                <a:gd name="connsiteX7" fmla="*/ 1639933 w 4870257"/>
                <a:gd name="connsiteY7" fmla="*/ 3210470 h 3341674"/>
                <a:gd name="connsiteX8" fmla="*/ 131205 w 4870257"/>
                <a:gd name="connsiteY8" fmla="*/ 1701742 h 3341674"/>
                <a:gd name="connsiteX9" fmla="*/ 131205 w 4870257"/>
                <a:gd name="connsiteY9" fmla="*/ 1068229 h 3341674"/>
                <a:gd name="connsiteX10" fmla="*/ 764717 w 4870257"/>
                <a:gd name="connsiteY10" fmla="*/ 1068229 h 3341674"/>
                <a:gd name="connsiteX11" fmla="*/ 1966616 w 4870257"/>
                <a:gd name="connsiteY11" fmla="*/ 2270129 h 3341674"/>
                <a:gd name="connsiteX12" fmla="*/ 4105541 w 4870257"/>
                <a:gd name="connsiteY12" fmla="*/ 131204 h 3341674"/>
                <a:gd name="connsiteX13" fmla="*/ 4422297 w 4870257"/>
                <a:gd name="connsiteY13" fmla="*/ 0 h 3341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870257" h="3341674">
                  <a:moveTo>
                    <a:pt x="4422297" y="0"/>
                  </a:moveTo>
                  <a:cubicBezTo>
                    <a:pt x="4536940" y="-1"/>
                    <a:pt x="4651583" y="43735"/>
                    <a:pt x="4739053" y="131204"/>
                  </a:cubicBezTo>
                  <a:cubicBezTo>
                    <a:pt x="4913993" y="306144"/>
                    <a:pt x="4913993" y="589777"/>
                    <a:pt x="4739052" y="764716"/>
                  </a:cubicBezTo>
                  <a:lnTo>
                    <a:pt x="2293300" y="3210470"/>
                  </a:lnTo>
                  <a:cubicBezTo>
                    <a:pt x="2205830" y="3297940"/>
                    <a:pt x="2091187" y="3341675"/>
                    <a:pt x="1976544" y="3341674"/>
                  </a:cubicBezTo>
                  <a:lnTo>
                    <a:pt x="1966616" y="3341200"/>
                  </a:lnTo>
                  <a:lnTo>
                    <a:pt x="1956689" y="3341674"/>
                  </a:lnTo>
                  <a:cubicBezTo>
                    <a:pt x="1842046" y="3341675"/>
                    <a:pt x="1727403" y="3297940"/>
                    <a:pt x="1639933" y="3210470"/>
                  </a:cubicBezTo>
                  <a:lnTo>
                    <a:pt x="131205" y="1701742"/>
                  </a:lnTo>
                  <a:cubicBezTo>
                    <a:pt x="-43735" y="1526802"/>
                    <a:pt x="-43735" y="1243169"/>
                    <a:pt x="131205" y="1068229"/>
                  </a:cubicBezTo>
                  <a:cubicBezTo>
                    <a:pt x="306144" y="893290"/>
                    <a:pt x="589777" y="893290"/>
                    <a:pt x="764717" y="1068229"/>
                  </a:cubicBezTo>
                  <a:lnTo>
                    <a:pt x="1966616" y="2270129"/>
                  </a:lnTo>
                  <a:lnTo>
                    <a:pt x="4105541" y="131204"/>
                  </a:lnTo>
                  <a:cubicBezTo>
                    <a:pt x="4193010" y="43734"/>
                    <a:pt x="4307653" y="0"/>
                    <a:pt x="4422297" y="0"/>
                  </a:cubicBez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6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Полилиния 101">
              <a:extLst>
                <a:ext uri="{FF2B5EF4-FFF2-40B4-BE49-F238E27FC236}">
                  <a16:creationId xmlns:a16="http://schemas.microsoft.com/office/drawing/2014/main" id="{EEEB2B6C-CA38-2BAD-F362-54DC6A01DB5A}"/>
                </a:ext>
              </a:extLst>
            </p:cNvPr>
            <p:cNvSpPr/>
            <p:nvPr/>
          </p:nvSpPr>
          <p:spPr>
            <a:xfrm>
              <a:off x="18311697" y="9078425"/>
              <a:ext cx="347268" cy="238275"/>
            </a:xfrm>
            <a:custGeom>
              <a:avLst/>
              <a:gdLst>
                <a:gd name="connsiteX0" fmla="*/ 4422297 w 4870257"/>
                <a:gd name="connsiteY0" fmla="*/ 0 h 3341674"/>
                <a:gd name="connsiteX1" fmla="*/ 4739053 w 4870257"/>
                <a:gd name="connsiteY1" fmla="*/ 131204 h 3341674"/>
                <a:gd name="connsiteX2" fmla="*/ 4739052 w 4870257"/>
                <a:gd name="connsiteY2" fmla="*/ 764716 h 3341674"/>
                <a:gd name="connsiteX3" fmla="*/ 2293300 w 4870257"/>
                <a:gd name="connsiteY3" fmla="*/ 3210470 h 3341674"/>
                <a:gd name="connsiteX4" fmla="*/ 1976544 w 4870257"/>
                <a:gd name="connsiteY4" fmla="*/ 3341674 h 3341674"/>
                <a:gd name="connsiteX5" fmla="*/ 1966616 w 4870257"/>
                <a:gd name="connsiteY5" fmla="*/ 3341200 h 3341674"/>
                <a:gd name="connsiteX6" fmla="*/ 1956689 w 4870257"/>
                <a:gd name="connsiteY6" fmla="*/ 3341674 h 3341674"/>
                <a:gd name="connsiteX7" fmla="*/ 1639933 w 4870257"/>
                <a:gd name="connsiteY7" fmla="*/ 3210470 h 3341674"/>
                <a:gd name="connsiteX8" fmla="*/ 131205 w 4870257"/>
                <a:gd name="connsiteY8" fmla="*/ 1701742 h 3341674"/>
                <a:gd name="connsiteX9" fmla="*/ 131205 w 4870257"/>
                <a:gd name="connsiteY9" fmla="*/ 1068229 h 3341674"/>
                <a:gd name="connsiteX10" fmla="*/ 764717 w 4870257"/>
                <a:gd name="connsiteY10" fmla="*/ 1068229 h 3341674"/>
                <a:gd name="connsiteX11" fmla="*/ 1966616 w 4870257"/>
                <a:gd name="connsiteY11" fmla="*/ 2270129 h 3341674"/>
                <a:gd name="connsiteX12" fmla="*/ 4105541 w 4870257"/>
                <a:gd name="connsiteY12" fmla="*/ 131204 h 3341674"/>
                <a:gd name="connsiteX13" fmla="*/ 4422297 w 4870257"/>
                <a:gd name="connsiteY13" fmla="*/ 0 h 3341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870257" h="3341674">
                  <a:moveTo>
                    <a:pt x="4422297" y="0"/>
                  </a:moveTo>
                  <a:cubicBezTo>
                    <a:pt x="4536940" y="-1"/>
                    <a:pt x="4651583" y="43735"/>
                    <a:pt x="4739053" y="131204"/>
                  </a:cubicBezTo>
                  <a:cubicBezTo>
                    <a:pt x="4913993" y="306144"/>
                    <a:pt x="4913993" y="589777"/>
                    <a:pt x="4739052" y="764716"/>
                  </a:cubicBezTo>
                  <a:lnTo>
                    <a:pt x="2293300" y="3210470"/>
                  </a:lnTo>
                  <a:cubicBezTo>
                    <a:pt x="2205830" y="3297940"/>
                    <a:pt x="2091187" y="3341675"/>
                    <a:pt x="1976544" y="3341674"/>
                  </a:cubicBezTo>
                  <a:lnTo>
                    <a:pt x="1966616" y="3341200"/>
                  </a:lnTo>
                  <a:lnTo>
                    <a:pt x="1956689" y="3341674"/>
                  </a:lnTo>
                  <a:cubicBezTo>
                    <a:pt x="1842046" y="3341675"/>
                    <a:pt x="1727403" y="3297940"/>
                    <a:pt x="1639933" y="3210470"/>
                  </a:cubicBezTo>
                  <a:lnTo>
                    <a:pt x="131205" y="1701742"/>
                  </a:lnTo>
                  <a:cubicBezTo>
                    <a:pt x="-43735" y="1526802"/>
                    <a:pt x="-43735" y="1243169"/>
                    <a:pt x="131205" y="1068229"/>
                  </a:cubicBezTo>
                  <a:cubicBezTo>
                    <a:pt x="306144" y="893290"/>
                    <a:pt x="589777" y="893290"/>
                    <a:pt x="764717" y="1068229"/>
                  </a:cubicBezTo>
                  <a:lnTo>
                    <a:pt x="1966616" y="2270129"/>
                  </a:lnTo>
                  <a:lnTo>
                    <a:pt x="4105541" y="131204"/>
                  </a:lnTo>
                  <a:cubicBezTo>
                    <a:pt x="4193010" y="43734"/>
                    <a:pt x="4307653" y="0"/>
                    <a:pt x="4422297" y="0"/>
                  </a:cubicBez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6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Полилиния 102">
              <a:extLst>
                <a:ext uri="{FF2B5EF4-FFF2-40B4-BE49-F238E27FC236}">
                  <a16:creationId xmlns:a16="http://schemas.microsoft.com/office/drawing/2014/main" id="{6B0E8596-65C1-DB91-C7D9-5E48152DACF4}"/>
                </a:ext>
              </a:extLst>
            </p:cNvPr>
            <p:cNvSpPr/>
            <p:nvPr/>
          </p:nvSpPr>
          <p:spPr>
            <a:xfrm>
              <a:off x="18311697" y="11600150"/>
              <a:ext cx="347268" cy="238275"/>
            </a:xfrm>
            <a:custGeom>
              <a:avLst/>
              <a:gdLst>
                <a:gd name="connsiteX0" fmla="*/ 4422297 w 4870257"/>
                <a:gd name="connsiteY0" fmla="*/ 0 h 3341674"/>
                <a:gd name="connsiteX1" fmla="*/ 4739053 w 4870257"/>
                <a:gd name="connsiteY1" fmla="*/ 131204 h 3341674"/>
                <a:gd name="connsiteX2" fmla="*/ 4739052 w 4870257"/>
                <a:gd name="connsiteY2" fmla="*/ 764716 h 3341674"/>
                <a:gd name="connsiteX3" fmla="*/ 2293300 w 4870257"/>
                <a:gd name="connsiteY3" fmla="*/ 3210470 h 3341674"/>
                <a:gd name="connsiteX4" fmla="*/ 1976544 w 4870257"/>
                <a:gd name="connsiteY4" fmla="*/ 3341674 h 3341674"/>
                <a:gd name="connsiteX5" fmla="*/ 1966616 w 4870257"/>
                <a:gd name="connsiteY5" fmla="*/ 3341200 h 3341674"/>
                <a:gd name="connsiteX6" fmla="*/ 1956689 w 4870257"/>
                <a:gd name="connsiteY6" fmla="*/ 3341674 h 3341674"/>
                <a:gd name="connsiteX7" fmla="*/ 1639933 w 4870257"/>
                <a:gd name="connsiteY7" fmla="*/ 3210470 h 3341674"/>
                <a:gd name="connsiteX8" fmla="*/ 131205 w 4870257"/>
                <a:gd name="connsiteY8" fmla="*/ 1701742 h 3341674"/>
                <a:gd name="connsiteX9" fmla="*/ 131205 w 4870257"/>
                <a:gd name="connsiteY9" fmla="*/ 1068229 h 3341674"/>
                <a:gd name="connsiteX10" fmla="*/ 764717 w 4870257"/>
                <a:gd name="connsiteY10" fmla="*/ 1068229 h 3341674"/>
                <a:gd name="connsiteX11" fmla="*/ 1966616 w 4870257"/>
                <a:gd name="connsiteY11" fmla="*/ 2270129 h 3341674"/>
                <a:gd name="connsiteX12" fmla="*/ 4105541 w 4870257"/>
                <a:gd name="connsiteY12" fmla="*/ 131204 h 3341674"/>
                <a:gd name="connsiteX13" fmla="*/ 4422297 w 4870257"/>
                <a:gd name="connsiteY13" fmla="*/ 0 h 3341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870257" h="3341674">
                  <a:moveTo>
                    <a:pt x="4422297" y="0"/>
                  </a:moveTo>
                  <a:cubicBezTo>
                    <a:pt x="4536940" y="-1"/>
                    <a:pt x="4651583" y="43735"/>
                    <a:pt x="4739053" y="131204"/>
                  </a:cubicBezTo>
                  <a:cubicBezTo>
                    <a:pt x="4913993" y="306144"/>
                    <a:pt x="4913993" y="589777"/>
                    <a:pt x="4739052" y="764716"/>
                  </a:cubicBezTo>
                  <a:lnTo>
                    <a:pt x="2293300" y="3210470"/>
                  </a:lnTo>
                  <a:cubicBezTo>
                    <a:pt x="2205830" y="3297940"/>
                    <a:pt x="2091187" y="3341675"/>
                    <a:pt x="1976544" y="3341674"/>
                  </a:cubicBezTo>
                  <a:lnTo>
                    <a:pt x="1966616" y="3341200"/>
                  </a:lnTo>
                  <a:lnTo>
                    <a:pt x="1956689" y="3341674"/>
                  </a:lnTo>
                  <a:cubicBezTo>
                    <a:pt x="1842046" y="3341675"/>
                    <a:pt x="1727403" y="3297940"/>
                    <a:pt x="1639933" y="3210470"/>
                  </a:cubicBezTo>
                  <a:lnTo>
                    <a:pt x="131205" y="1701742"/>
                  </a:lnTo>
                  <a:cubicBezTo>
                    <a:pt x="-43735" y="1526802"/>
                    <a:pt x="-43735" y="1243169"/>
                    <a:pt x="131205" y="1068229"/>
                  </a:cubicBezTo>
                  <a:cubicBezTo>
                    <a:pt x="306144" y="893290"/>
                    <a:pt x="589777" y="893290"/>
                    <a:pt x="764717" y="1068229"/>
                  </a:cubicBezTo>
                  <a:lnTo>
                    <a:pt x="1966616" y="2270129"/>
                  </a:lnTo>
                  <a:lnTo>
                    <a:pt x="4105541" y="131204"/>
                  </a:lnTo>
                  <a:cubicBezTo>
                    <a:pt x="4193010" y="43734"/>
                    <a:pt x="4307653" y="0"/>
                    <a:pt x="4422297" y="0"/>
                  </a:cubicBez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6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Полилиния 103">
              <a:extLst>
                <a:ext uri="{FF2B5EF4-FFF2-40B4-BE49-F238E27FC236}">
                  <a16:creationId xmlns:a16="http://schemas.microsoft.com/office/drawing/2014/main" id="{8FD69FA7-E6E2-2F89-74B9-E4AC8AF74BC5}"/>
                </a:ext>
              </a:extLst>
            </p:cNvPr>
            <p:cNvSpPr/>
            <p:nvPr/>
          </p:nvSpPr>
          <p:spPr>
            <a:xfrm>
              <a:off x="18311697" y="7817563"/>
              <a:ext cx="347268" cy="238275"/>
            </a:xfrm>
            <a:custGeom>
              <a:avLst/>
              <a:gdLst>
                <a:gd name="connsiteX0" fmla="*/ 4422297 w 4870257"/>
                <a:gd name="connsiteY0" fmla="*/ 0 h 3341674"/>
                <a:gd name="connsiteX1" fmla="*/ 4739053 w 4870257"/>
                <a:gd name="connsiteY1" fmla="*/ 131204 h 3341674"/>
                <a:gd name="connsiteX2" fmla="*/ 4739052 w 4870257"/>
                <a:gd name="connsiteY2" fmla="*/ 764716 h 3341674"/>
                <a:gd name="connsiteX3" fmla="*/ 2293300 w 4870257"/>
                <a:gd name="connsiteY3" fmla="*/ 3210470 h 3341674"/>
                <a:gd name="connsiteX4" fmla="*/ 1976544 w 4870257"/>
                <a:gd name="connsiteY4" fmla="*/ 3341674 h 3341674"/>
                <a:gd name="connsiteX5" fmla="*/ 1966616 w 4870257"/>
                <a:gd name="connsiteY5" fmla="*/ 3341200 h 3341674"/>
                <a:gd name="connsiteX6" fmla="*/ 1956689 w 4870257"/>
                <a:gd name="connsiteY6" fmla="*/ 3341674 h 3341674"/>
                <a:gd name="connsiteX7" fmla="*/ 1639933 w 4870257"/>
                <a:gd name="connsiteY7" fmla="*/ 3210470 h 3341674"/>
                <a:gd name="connsiteX8" fmla="*/ 131205 w 4870257"/>
                <a:gd name="connsiteY8" fmla="*/ 1701742 h 3341674"/>
                <a:gd name="connsiteX9" fmla="*/ 131205 w 4870257"/>
                <a:gd name="connsiteY9" fmla="*/ 1068229 h 3341674"/>
                <a:gd name="connsiteX10" fmla="*/ 764717 w 4870257"/>
                <a:gd name="connsiteY10" fmla="*/ 1068229 h 3341674"/>
                <a:gd name="connsiteX11" fmla="*/ 1966616 w 4870257"/>
                <a:gd name="connsiteY11" fmla="*/ 2270129 h 3341674"/>
                <a:gd name="connsiteX12" fmla="*/ 4105541 w 4870257"/>
                <a:gd name="connsiteY12" fmla="*/ 131204 h 3341674"/>
                <a:gd name="connsiteX13" fmla="*/ 4422297 w 4870257"/>
                <a:gd name="connsiteY13" fmla="*/ 0 h 3341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870257" h="3341674">
                  <a:moveTo>
                    <a:pt x="4422297" y="0"/>
                  </a:moveTo>
                  <a:cubicBezTo>
                    <a:pt x="4536940" y="-1"/>
                    <a:pt x="4651583" y="43735"/>
                    <a:pt x="4739053" y="131204"/>
                  </a:cubicBezTo>
                  <a:cubicBezTo>
                    <a:pt x="4913993" y="306144"/>
                    <a:pt x="4913993" y="589777"/>
                    <a:pt x="4739052" y="764716"/>
                  </a:cubicBezTo>
                  <a:lnTo>
                    <a:pt x="2293300" y="3210470"/>
                  </a:lnTo>
                  <a:cubicBezTo>
                    <a:pt x="2205830" y="3297940"/>
                    <a:pt x="2091187" y="3341675"/>
                    <a:pt x="1976544" y="3341674"/>
                  </a:cubicBezTo>
                  <a:lnTo>
                    <a:pt x="1966616" y="3341200"/>
                  </a:lnTo>
                  <a:lnTo>
                    <a:pt x="1956689" y="3341674"/>
                  </a:lnTo>
                  <a:cubicBezTo>
                    <a:pt x="1842046" y="3341675"/>
                    <a:pt x="1727403" y="3297940"/>
                    <a:pt x="1639933" y="3210470"/>
                  </a:cubicBezTo>
                  <a:lnTo>
                    <a:pt x="131205" y="1701742"/>
                  </a:lnTo>
                  <a:cubicBezTo>
                    <a:pt x="-43735" y="1526802"/>
                    <a:pt x="-43735" y="1243169"/>
                    <a:pt x="131205" y="1068229"/>
                  </a:cubicBezTo>
                  <a:cubicBezTo>
                    <a:pt x="306144" y="893290"/>
                    <a:pt x="589777" y="893290"/>
                    <a:pt x="764717" y="1068229"/>
                  </a:cubicBezTo>
                  <a:lnTo>
                    <a:pt x="1966616" y="2270129"/>
                  </a:lnTo>
                  <a:lnTo>
                    <a:pt x="4105541" y="131204"/>
                  </a:lnTo>
                  <a:cubicBezTo>
                    <a:pt x="4193010" y="43734"/>
                    <a:pt x="4307653" y="0"/>
                    <a:pt x="4422297" y="0"/>
                  </a:cubicBez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6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Полилиния 104">
              <a:extLst>
                <a:ext uri="{FF2B5EF4-FFF2-40B4-BE49-F238E27FC236}">
                  <a16:creationId xmlns:a16="http://schemas.microsoft.com/office/drawing/2014/main" id="{8B99CD57-3A48-C54D-2842-0046070B51BA}"/>
                </a:ext>
              </a:extLst>
            </p:cNvPr>
            <p:cNvSpPr/>
            <p:nvPr/>
          </p:nvSpPr>
          <p:spPr>
            <a:xfrm>
              <a:off x="18311697" y="10339287"/>
              <a:ext cx="347268" cy="238275"/>
            </a:xfrm>
            <a:custGeom>
              <a:avLst/>
              <a:gdLst>
                <a:gd name="connsiteX0" fmla="*/ 4422297 w 4870257"/>
                <a:gd name="connsiteY0" fmla="*/ 0 h 3341674"/>
                <a:gd name="connsiteX1" fmla="*/ 4739053 w 4870257"/>
                <a:gd name="connsiteY1" fmla="*/ 131204 h 3341674"/>
                <a:gd name="connsiteX2" fmla="*/ 4739052 w 4870257"/>
                <a:gd name="connsiteY2" fmla="*/ 764716 h 3341674"/>
                <a:gd name="connsiteX3" fmla="*/ 2293300 w 4870257"/>
                <a:gd name="connsiteY3" fmla="*/ 3210470 h 3341674"/>
                <a:gd name="connsiteX4" fmla="*/ 1976544 w 4870257"/>
                <a:gd name="connsiteY4" fmla="*/ 3341674 h 3341674"/>
                <a:gd name="connsiteX5" fmla="*/ 1966616 w 4870257"/>
                <a:gd name="connsiteY5" fmla="*/ 3341200 h 3341674"/>
                <a:gd name="connsiteX6" fmla="*/ 1956689 w 4870257"/>
                <a:gd name="connsiteY6" fmla="*/ 3341674 h 3341674"/>
                <a:gd name="connsiteX7" fmla="*/ 1639933 w 4870257"/>
                <a:gd name="connsiteY7" fmla="*/ 3210470 h 3341674"/>
                <a:gd name="connsiteX8" fmla="*/ 131205 w 4870257"/>
                <a:gd name="connsiteY8" fmla="*/ 1701742 h 3341674"/>
                <a:gd name="connsiteX9" fmla="*/ 131205 w 4870257"/>
                <a:gd name="connsiteY9" fmla="*/ 1068229 h 3341674"/>
                <a:gd name="connsiteX10" fmla="*/ 764717 w 4870257"/>
                <a:gd name="connsiteY10" fmla="*/ 1068229 h 3341674"/>
                <a:gd name="connsiteX11" fmla="*/ 1966616 w 4870257"/>
                <a:gd name="connsiteY11" fmla="*/ 2270129 h 3341674"/>
                <a:gd name="connsiteX12" fmla="*/ 4105541 w 4870257"/>
                <a:gd name="connsiteY12" fmla="*/ 131204 h 3341674"/>
                <a:gd name="connsiteX13" fmla="*/ 4422297 w 4870257"/>
                <a:gd name="connsiteY13" fmla="*/ 0 h 3341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870257" h="3341674">
                  <a:moveTo>
                    <a:pt x="4422297" y="0"/>
                  </a:moveTo>
                  <a:cubicBezTo>
                    <a:pt x="4536940" y="-1"/>
                    <a:pt x="4651583" y="43735"/>
                    <a:pt x="4739053" y="131204"/>
                  </a:cubicBezTo>
                  <a:cubicBezTo>
                    <a:pt x="4913993" y="306144"/>
                    <a:pt x="4913993" y="589777"/>
                    <a:pt x="4739052" y="764716"/>
                  </a:cubicBezTo>
                  <a:lnTo>
                    <a:pt x="2293300" y="3210470"/>
                  </a:lnTo>
                  <a:cubicBezTo>
                    <a:pt x="2205830" y="3297940"/>
                    <a:pt x="2091187" y="3341675"/>
                    <a:pt x="1976544" y="3341674"/>
                  </a:cubicBezTo>
                  <a:lnTo>
                    <a:pt x="1966616" y="3341200"/>
                  </a:lnTo>
                  <a:lnTo>
                    <a:pt x="1956689" y="3341674"/>
                  </a:lnTo>
                  <a:cubicBezTo>
                    <a:pt x="1842046" y="3341675"/>
                    <a:pt x="1727403" y="3297940"/>
                    <a:pt x="1639933" y="3210470"/>
                  </a:cubicBezTo>
                  <a:lnTo>
                    <a:pt x="131205" y="1701742"/>
                  </a:lnTo>
                  <a:cubicBezTo>
                    <a:pt x="-43735" y="1526802"/>
                    <a:pt x="-43735" y="1243169"/>
                    <a:pt x="131205" y="1068229"/>
                  </a:cubicBezTo>
                  <a:cubicBezTo>
                    <a:pt x="306144" y="893290"/>
                    <a:pt x="589777" y="893290"/>
                    <a:pt x="764717" y="1068229"/>
                  </a:cubicBezTo>
                  <a:lnTo>
                    <a:pt x="1966616" y="2270129"/>
                  </a:lnTo>
                  <a:lnTo>
                    <a:pt x="4105541" y="131204"/>
                  </a:lnTo>
                  <a:cubicBezTo>
                    <a:pt x="4193010" y="43734"/>
                    <a:pt x="4307653" y="0"/>
                    <a:pt x="4422297" y="0"/>
                  </a:cubicBez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6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80" name="Imagen 79">
            <a:extLst>
              <a:ext uri="{FF2B5EF4-FFF2-40B4-BE49-F238E27FC236}">
                <a16:creationId xmlns:a16="http://schemas.microsoft.com/office/drawing/2014/main" id="{20ACDFC2-30F0-D675-1D52-4A585EC3AFF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5000" y="450806"/>
            <a:ext cx="2201993" cy="483575"/>
          </a:xfrm>
          <a:prstGeom prst="rect">
            <a:avLst/>
          </a:prstGeom>
        </p:spPr>
      </p:pic>
      <p:sp>
        <p:nvSpPr>
          <p:cNvPr id="81" name="CuadroTexto 80">
            <a:extLst>
              <a:ext uri="{FF2B5EF4-FFF2-40B4-BE49-F238E27FC236}">
                <a16:creationId xmlns:a16="http://schemas.microsoft.com/office/drawing/2014/main" id="{69EC78D9-65C8-3D8A-2181-E38EFB7F45CF}"/>
              </a:ext>
            </a:extLst>
          </p:cNvPr>
          <p:cNvSpPr txBox="1"/>
          <p:nvPr/>
        </p:nvSpPr>
        <p:spPr>
          <a:xfrm>
            <a:off x="592113" y="1092228"/>
            <a:ext cx="605286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HelveticaNeueLT Std" panose="020B0604020202020204" pitchFamily="34" charset="77"/>
              </a:rPr>
              <a:t>Título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NeueLT Std" panose="020B0604020202020204" pitchFamily="34" charset="77"/>
              </a:rPr>
              <a:t> helve Neue 75 bold 24 </a:t>
            </a:r>
            <a:r>
              <a:rPr 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HelveticaNeueLT Std" panose="020B0604020202020204" pitchFamily="34" charset="77"/>
              </a:rPr>
              <a:t>pt</a:t>
            </a:r>
            <a:endParaRPr lang="en-US" sz="2400" b="1" dirty="0">
              <a:solidFill>
                <a:schemeClr val="tx1">
                  <a:lumMod val="95000"/>
                  <a:lumOff val="5000"/>
                </a:schemeClr>
              </a:solidFill>
              <a:latin typeface="HelveticaNeueLT Std" panose="020B0604020202020204" pitchFamily="34" charset="77"/>
            </a:endParaRPr>
          </a:p>
        </p:txBody>
      </p:sp>
      <p:grpSp>
        <p:nvGrpSpPr>
          <p:cNvPr id="6" name="Группа 1">
            <a:extLst>
              <a:ext uri="{FF2B5EF4-FFF2-40B4-BE49-F238E27FC236}">
                <a16:creationId xmlns:a16="http://schemas.microsoft.com/office/drawing/2014/main" id="{2241030D-591E-8D14-84EE-0DDAD0FFAE7C}"/>
              </a:ext>
            </a:extLst>
          </p:cNvPr>
          <p:cNvGrpSpPr/>
          <p:nvPr/>
        </p:nvGrpSpPr>
        <p:grpSpPr>
          <a:xfrm>
            <a:off x="4781870" y="3151701"/>
            <a:ext cx="180849" cy="2750590"/>
            <a:chOff x="9852974" y="6556701"/>
            <a:chExt cx="347268" cy="5281724"/>
          </a:xfrm>
        </p:grpSpPr>
        <p:sp>
          <p:nvSpPr>
            <p:cNvPr id="8" name="Полилиния 84">
              <a:extLst>
                <a:ext uri="{FF2B5EF4-FFF2-40B4-BE49-F238E27FC236}">
                  <a16:creationId xmlns:a16="http://schemas.microsoft.com/office/drawing/2014/main" id="{4D67AD1F-34C6-EBBB-35C0-6343BFA623EE}"/>
                </a:ext>
              </a:extLst>
            </p:cNvPr>
            <p:cNvSpPr/>
            <p:nvPr/>
          </p:nvSpPr>
          <p:spPr>
            <a:xfrm>
              <a:off x="9907471" y="7817563"/>
              <a:ext cx="238275" cy="238275"/>
            </a:xfrm>
            <a:custGeom>
              <a:avLst/>
              <a:gdLst>
                <a:gd name="connsiteX0" fmla="*/ 447961 w 3341676"/>
                <a:gd name="connsiteY0" fmla="*/ 0 h 3341676"/>
                <a:gd name="connsiteX1" fmla="*/ 764717 w 3341676"/>
                <a:gd name="connsiteY1" fmla="*/ 131205 h 3341676"/>
                <a:gd name="connsiteX2" fmla="*/ 1670837 w 3341676"/>
                <a:gd name="connsiteY2" fmla="*/ 1037326 h 3341676"/>
                <a:gd name="connsiteX3" fmla="*/ 2576959 w 3341676"/>
                <a:gd name="connsiteY3" fmla="*/ 131205 h 3341676"/>
                <a:gd name="connsiteX4" fmla="*/ 3210471 w 3341676"/>
                <a:gd name="connsiteY4" fmla="*/ 131205 h 3341676"/>
                <a:gd name="connsiteX5" fmla="*/ 3210471 w 3341676"/>
                <a:gd name="connsiteY5" fmla="*/ 764717 h 3341676"/>
                <a:gd name="connsiteX6" fmla="*/ 2304351 w 3341676"/>
                <a:gd name="connsiteY6" fmla="*/ 1670838 h 3341676"/>
                <a:gd name="connsiteX7" fmla="*/ 3210471 w 3341676"/>
                <a:gd name="connsiteY7" fmla="*/ 2576959 h 3341676"/>
                <a:gd name="connsiteX8" fmla="*/ 3210471 w 3341676"/>
                <a:gd name="connsiteY8" fmla="*/ 3210471 h 3341676"/>
                <a:gd name="connsiteX9" fmla="*/ 2576959 w 3341676"/>
                <a:gd name="connsiteY9" fmla="*/ 3210471 h 3341676"/>
                <a:gd name="connsiteX10" fmla="*/ 1670837 w 3341676"/>
                <a:gd name="connsiteY10" fmla="*/ 2304351 h 3341676"/>
                <a:gd name="connsiteX11" fmla="*/ 764717 w 3341676"/>
                <a:gd name="connsiteY11" fmla="*/ 3210471 h 3341676"/>
                <a:gd name="connsiteX12" fmla="*/ 131205 w 3341676"/>
                <a:gd name="connsiteY12" fmla="*/ 3210471 h 3341676"/>
                <a:gd name="connsiteX13" fmla="*/ 131205 w 3341676"/>
                <a:gd name="connsiteY13" fmla="*/ 2576959 h 3341676"/>
                <a:gd name="connsiteX14" fmla="*/ 1037325 w 3341676"/>
                <a:gd name="connsiteY14" fmla="*/ 1670838 h 3341676"/>
                <a:gd name="connsiteX15" fmla="*/ 131205 w 3341676"/>
                <a:gd name="connsiteY15" fmla="*/ 764717 h 3341676"/>
                <a:gd name="connsiteX16" fmla="*/ 131205 w 3341676"/>
                <a:gd name="connsiteY16" fmla="*/ 131205 h 3341676"/>
                <a:gd name="connsiteX17" fmla="*/ 447961 w 3341676"/>
                <a:gd name="connsiteY17" fmla="*/ 0 h 3341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341676" h="3341676">
                  <a:moveTo>
                    <a:pt x="447961" y="0"/>
                  </a:moveTo>
                  <a:cubicBezTo>
                    <a:pt x="562605" y="0"/>
                    <a:pt x="677247" y="43735"/>
                    <a:pt x="764717" y="131205"/>
                  </a:cubicBezTo>
                  <a:lnTo>
                    <a:pt x="1670837" y="1037326"/>
                  </a:lnTo>
                  <a:lnTo>
                    <a:pt x="2576959" y="131205"/>
                  </a:lnTo>
                  <a:cubicBezTo>
                    <a:pt x="2751899" y="-43735"/>
                    <a:pt x="3035531" y="-43735"/>
                    <a:pt x="3210471" y="131205"/>
                  </a:cubicBezTo>
                  <a:cubicBezTo>
                    <a:pt x="3385411" y="306145"/>
                    <a:pt x="3385411" y="589778"/>
                    <a:pt x="3210471" y="764717"/>
                  </a:cubicBezTo>
                  <a:lnTo>
                    <a:pt x="2304351" y="1670838"/>
                  </a:lnTo>
                  <a:lnTo>
                    <a:pt x="3210471" y="2576959"/>
                  </a:lnTo>
                  <a:cubicBezTo>
                    <a:pt x="3385411" y="2751898"/>
                    <a:pt x="3385411" y="3035532"/>
                    <a:pt x="3210471" y="3210471"/>
                  </a:cubicBezTo>
                  <a:cubicBezTo>
                    <a:pt x="3035531" y="3385411"/>
                    <a:pt x="2751899" y="3385411"/>
                    <a:pt x="2576959" y="3210471"/>
                  </a:cubicBezTo>
                  <a:lnTo>
                    <a:pt x="1670837" y="2304351"/>
                  </a:lnTo>
                  <a:lnTo>
                    <a:pt x="764717" y="3210471"/>
                  </a:lnTo>
                  <a:cubicBezTo>
                    <a:pt x="589777" y="3385411"/>
                    <a:pt x="306145" y="3385411"/>
                    <a:pt x="131205" y="3210471"/>
                  </a:cubicBezTo>
                  <a:cubicBezTo>
                    <a:pt x="-43735" y="3035532"/>
                    <a:pt x="-43735" y="2751898"/>
                    <a:pt x="131205" y="2576959"/>
                  </a:cubicBezTo>
                  <a:lnTo>
                    <a:pt x="1037325" y="1670838"/>
                  </a:lnTo>
                  <a:lnTo>
                    <a:pt x="131205" y="764717"/>
                  </a:lnTo>
                  <a:cubicBezTo>
                    <a:pt x="-43735" y="589778"/>
                    <a:pt x="-43735" y="306145"/>
                    <a:pt x="131205" y="131205"/>
                  </a:cubicBezTo>
                  <a:cubicBezTo>
                    <a:pt x="218675" y="43735"/>
                    <a:pt x="333319" y="0"/>
                    <a:pt x="447961" y="0"/>
                  </a:cubicBez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6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Полилиния 83">
              <a:extLst>
                <a:ext uri="{FF2B5EF4-FFF2-40B4-BE49-F238E27FC236}">
                  <a16:creationId xmlns:a16="http://schemas.microsoft.com/office/drawing/2014/main" id="{7B2EAAD5-D1C1-77B8-DAC1-BE9E43EF8FA6}"/>
                </a:ext>
              </a:extLst>
            </p:cNvPr>
            <p:cNvSpPr/>
            <p:nvPr/>
          </p:nvSpPr>
          <p:spPr>
            <a:xfrm>
              <a:off x="9852974" y="6556701"/>
              <a:ext cx="347268" cy="238275"/>
            </a:xfrm>
            <a:custGeom>
              <a:avLst/>
              <a:gdLst>
                <a:gd name="connsiteX0" fmla="*/ 4422297 w 4870257"/>
                <a:gd name="connsiteY0" fmla="*/ 0 h 3341674"/>
                <a:gd name="connsiteX1" fmla="*/ 4739053 w 4870257"/>
                <a:gd name="connsiteY1" fmla="*/ 131204 h 3341674"/>
                <a:gd name="connsiteX2" fmla="*/ 4739052 w 4870257"/>
                <a:gd name="connsiteY2" fmla="*/ 764716 h 3341674"/>
                <a:gd name="connsiteX3" fmla="*/ 2293300 w 4870257"/>
                <a:gd name="connsiteY3" fmla="*/ 3210470 h 3341674"/>
                <a:gd name="connsiteX4" fmla="*/ 1976544 w 4870257"/>
                <a:gd name="connsiteY4" fmla="*/ 3341674 h 3341674"/>
                <a:gd name="connsiteX5" fmla="*/ 1966616 w 4870257"/>
                <a:gd name="connsiteY5" fmla="*/ 3341200 h 3341674"/>
                <a:gd name="connsiteX6" fmla="*/ 1956689 w 4870257"/>
                <a:gd name="connsiteY6" fmla="*/ 3341674 h 3341674"/>
                <a:gd name="connsiteX7" fmla="*/ 1639933 w 4870257"/>
                <a:gd name="connsiteY7" fmla="*/ 3210470 h 3341674"/>
                <a:gd name="connsiteX8" fmla="*/ 131205 w 4870257"/>
                <a:gd name="connsiteY8" fmla="*/ 1701742 h 3341674"/>
                <a:gd name="connsiteX9" fmla="*/ 131205 w 4870257"/>
                <a:gd name="connsiteY9" fmla="*/ 1068229 h 3341674"/>
                <a:gd name="connsiteX10" fmla="*/ 764717 w 4870257"/>
                <a:gd name="connsiteY10" fmla="*/ 1068229 h 3341674"/>
                <a:gd name="connsiteX11" fmla="*/ 1966616 w 4870257"/>
                <a:gd name="connsiteY11" fmla="*/ 2270129 h 3341674"/>
                <a:gd name="connsiteX12" fmla="*/ 4105541 w 4870257"/>
                <a:gd name="connsiteY12" fmla="*/ 131204 h 3341674"/>
                <a:gd name="connsiteX13" fmla="*/ 4422297 w 4870257"/>
                <a:gd name="connsiteY13" fmla="*/ 0 h 3341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870257" h="3341674">
                  <a:moveTo>
                    <a:pt x="4422297" y="0"/>
                  </a:moveTo>
                  <a:cubicBezTo>
                    <a:pt x="4536940" y="-1"/>
                    <a:pt x="4651583" y="43735"/>
                    <a:pt x="4739053" y="131204"/>
                  </a:cubicBezTo>
                  <a:cubicBezTo>
                    <a:pt x="4913993" y="306144"/>
                    <a:pt x="4913993" y="589777"/>
                    <a:pt x="4739052" y="764716"/>
                  </a:cubicBezTo>
                  <a:lnTo>
                    <a:pt x="2293300" y="3210470"/>
                  </a:lnTo>
                  <a:cubicBezTo>
                    <a:pt x="2205830" y="3297940"/>
                    <a:pt x="2091187" y="3341675"/>
                    <a:pt x="1976544" y="3341674"/>
                  </a:cubicBezTo>
                  <a:lnTo>
                    <a:pt x="1966616" y="3341200"/>
                  </a:lnTo>
                  <a:lnTo>
                    <a:pt x="1956689" y="3341674"/>
                  </a:lnTo>
                  <a:cubicBezTo>
                    <a:pt x="1842046" y="3341675"/>
                    <a:pt x="1727403" y="3297940"/>
                    <a:pt x="1639933" y="3210470"/>
                  </a:cubicBezTo>
                  <a:lnTo>
                    <a:pt x="131205" y="1701742"/>
                  </a:lnTo>
                  <a:cubicBezTo>
                    <a:pt x="-43735" y="1526802"/>
                    <a:pt x="-43735" y="1243169"/>
                    <a:pt x="131205" y="1068229"/>
                  </a:cubicBezTo>
                  <a:cubicBezTo>
                    <a:pt x="306144" y="893290"/>
                    <a:pt x="589777" y="893290"/>
                    <a:pt x="764717" y="1068229"/>
                  </a:cubicBezTo>
                  <a:lnTo>
                    <a:pt x="1966616" y="2270129"/>
                  </a:lnTo>
                  <a:lnTo>
                    <a:pt x="4105541" y="131204"/>
                  </a:lnTo>
                  <a:cubicBezTo>
                    <a:pt x="4193010" y="43734"/>
                    <a:pt x="4307653" y="0"/>
                    <a:pt x="4422297" y="0"/>
                  </a:cubicBez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6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олилиния 85">
              <a:extLst>
                <a:ext uri="{FF2B5EF4-FFF2-40B4-BE49-F238E27FC236}">
                  <a16:creationId xmlns:a16="http://schemas.microsoft.com/office/drawing/2014/main" id="{C8C413D6-B360-6A7F-6C4A-43D8BF0A8BA8}"/>
                </a:ext>
              </a:extLst>
            </p:cNvPr>
            <p:cNvSpPr/>
            <p:nvPr/>
          </p:nvSpPr>
          <p:spPr>
            <a:xfrm>
              <a:off x="9907471" y="10339287"/>
              <a:ext cx="238275" cy="238275"/>
            </a:xfrm>
            <a:custGeom>
              <a:avLst/>
              <a:gdLst>
                <a:gd name="connsiteX0" fmla="*/ 447961 w 3341676"/>
                <a:gd name="connsiteY0" fmla="*/ 0 h 3341676"/>
                <a:gd name="connsiteX1" fmla="*/ 764717 w 3341676"/>
                <a:gd name="connsiteY1" fmla="*/ 131205 h 3341676"/>
                <a:gd name="connsiteX2" fmla="*/ 1670837 w 3341676"/>
                <a:gd name="connsiteY2" fmla="*/ 1037326 h 3341676"/>
                <a:gd name="connsiteX3" fmla="*/ 2576959 w 3341676"/>
                <a:gd name="connsiteY3" fmla="*/ 131205 h 3341676"/>
                <a:gd name="connsiteX4" fmla="*/ 3210471 w 3341676"/>
                <a:gd name="connsiteY4" fmla="*/ 131205 h 3341676"/>
                <a:gd name="connsiteX5" fmla="*/ 3210471 w 3341676"/>
                <a:gd name="connsiteY5" fmla="*/ 764717 h 3341676"/>
                <a:gd name="connsiteX6" fmla="*/ 2304351 w 3341676"/>
                <a:gd name="connsiteY6" fmla="*/ 1670838 h 3341676"/>
                <a:gd name="connsiteX7" fmla="*/ 3210471 w 3341676"/>
                <a:gd name="connsiteY7" fmla="*/ 2576959 h 3341676"/>
                <a:gd name="connsiteX8" fmla="*/ 3210471 w 3341676"/>
                <a:gd name="connsiteY8" fmla="*/ 3210471 h 3341676"/>
                <a:gd name="connsiteX9" fmla="*/ 2576959 w 3341676"/>
                <a:gd name="connsiteY9" fmla="*/ 3210471 h 3341676"/>
                <a:gd name="connsiteX10" fmla="*/ 1670837 w 3341676"/>
                <a:gd name="connsiteY10" fmla="*/ 2304351 h 3341676"/>
                <a:gd name="connsiteX11" fmla="*/ 764717 w 3341676"/>
                <a:gd name="connsiteY11" fmla="*/ 3210471 h 3341676"/>
                <a:gd name="connsiteX12" fmla="*/ 131205 w 3341676"/>
                <a:gd name="connsiteY12" fmla="*/ 3210471 h 3341676"/>
                <a:gd name="connsiteX13" fmla="*/ 131205 w 3341676"/>
                <a:gd name="connsiteY13" fmla="*/ 2576959 h 3341676"/>
                <a:gd name="connsiteX14" fmla="*/ 1037325 w 3341676"/>
                <a:gd name="connsiteY14" fmla="*/ 1670838 h 3341676"/>
                <a:gd name="connsiteX15" fmla="*/ 131205 w 3341676"/>
                <a:gd name="connsiteY15" fmla="*/ 764717 h 3341676"/>
                <a:gd name="connsiteX16" fmla="*/ 131205 w 3341676"/>
                <a:gd name="connsiteY16" fmla="*/ 131205 h 3341676"/>
                <a:gd name="connsiteX17" fmla="*/ 447961 w 3341676"/>
                <a:gd name="connsiteY17" fmla="*/ 0 h 3341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341676" h="3341676">
                  <a:moveTo>
                    <a:pt x="447961" y="0"/>
                  </a:moveTo>
                  <a:cubicBezTo>
                    <a:pt x="562605" y="0"/>
                    <a:pt x="677247" y="43735"/>
                    <a:pt x="764717" y="131205"/>
                  </a:cubicBezTo>
                  <a:lnTo>
                    <a:pt x="1670837" y="1037326"/>
                  </a:lnTo>
                  <a:lnTo>
                    <a:pt x="2576959" y="131205"/>
                  </a:lnTo>
                  <a:cubicBezTo>
                    <a:pt x="2751899" y="-43735"/>
                    <a:pt x="3035531" y="-43735"/>
                    <a:pt x="3210471" y="131205"/>
                  </a:cubicBezTo>
                  <a:cubicBezTo>
                    <a:pt x="3385411" y="306145"/>
                    <a:pt x="3385411" y="589778"/>
                    <a:pt x="3210471" y="764717"/>
                  </a:cubicBezTo>
                  <a:lnTo>
                    <a:pt x="2304351" y="1670838"/>
                  </a:lnTo>
                  <a:lnTo>
                    <a:pt x="3210471" y="2576959"/>
                  </a:lnTo>
                  <a:cubicBezTo>
                    <a:pt x="3385411" y="2751898"/>
                    <a:pt x="3385411" y="3035532"/>
                    <a:pt x="3210471" y="3210471"/>
                  </a:cubicBezTo>
                  <a:cubicBezTo>
                    <a:pt x="3035531" y="3385411"/>
                    <a:pt x="2751899" y="3385411"/>
                    <a:pt x="2576959" y="3210471"/>
                  </a:cubicBezTo>
                  <a:lnTo>
                    <a:pt x="1670837" y="2304351"/>
                  </a:lnTo>
                  <a:lnTo>
                    <a:pt x="764717" y="3210471"/>
                  </a:lnTo>
                  <a:cubicBezTo>
                    <a:pt x="589777" y="3385411"/>
                    <a:pt x="306145" y="3385411"/>
                    <a:pt x="131205" y="3210471"/>
                  </a:cubicBezTo>
                  <a:cubicBezTo>
                    <a:pt x="-43735" y="3035532"/>
                    <a:pt x="-43735" y="2751898"/>
                    <a:pt x="131205" y="2576959"/>
                  </a:cubicBezTo>
                  <a:lnTo>
                    <a:pt x="1037325" y="1670838"/>
                  </a:lnTo>
                  <a:lnTo>
                    <a:pt x="131205" y="764717"/>
                  </a:lnTo>
                  <a:cubicBezTo>
                    <a:pt x="-43735" y="589778"/>
                    <a:pt x="-43735" y="306145"/>
                    <a:pt x="131205" y="131205"/>
                  </a:cubicBezTo>
                  <a:cubicBezTo>
                    <a:pt x="218675" y="43735"/>
                    <a:pt x="333319" y="0"/>
                    <a:pt x="447961" y="0"/>
                  </a:cubicBez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6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олилиния 86">
              <a:extLst>
                <a:ext uri="{FF2B5EF4-FFF2-40B4-BE49-F238E27FC236}">
                  <a16:creationId xmlns:a16="http://schemas.microsoft.com/office/drawing/2014/main" id="{E1650DA8-A74E-1CFF-1409-BC581DD88183}"/>
                </a:ext>
              </a:extLst>
            </p:cNvPr>
            <p:cNvSpPr/>
            <p:nvPr/>
          </p:nvSpPr>
          <p:spPr>
            <a:xfrm>
              <a:off x="9852974" y="9078425"/>
              <a:ext cx="347268" cy="238275"/>
            </a:xfrm>
            <a:custGeom>
              <a:avLst/>
              <a:gdLst>
                <a:gd name="connsiteX0" fmla="*/ 4422297 w 4870257"/>
                <a:gd name="connsiteY0" fmla="*/ 0 h 3341674"/>
                <a:gd name="connsiteX1" fmla="*/ 4739053 w 4870257"/>
                <a:gd name="connsiteY1" fmla="*/ 131204 h 3341674"/>
                <a:gd name="connsiteX2" fmla="*/ 4739052 w 4870257"/>
                <a:gd name="connsiteY2" fmla="*/ 764716 h 3341674"/>
                <a:gd name="connsiteX3" fmla="*/ 2293300 w 4870257"/>
                <a:gd name="connsiteY3" fmla="*/ 3210470 h 3341674"/>
                <a:gd name="connsiteX4" fmla="*/ 1976544 w 4870257"/>
                <a:gd name="connsiteY4" fmla="*/ 3341674 h 3341674"/>
                <a:gd name="connsiteX5" fmla="*/ 1966616 w 4870257"/>
                <a:gd name="connsiteY5" fmla="*/ 3341200 h 3341674"/>
                <a:gd name="connsiteX6" fmla="*/ 1956689 w 4870257"/>
                <a:gd name="connsiteY6" fmla="*/ 3341674 h 3341674"/>
                <a:gd name="connsiteX7" fmla="*/ 1639933 w 4870257"/>
                <a:gd name="connsiteY7" fmla="*/ 3210470 h 3341674"/>
                <a:gd name="connsiteX8" fmla="*/ 131205 w 4870257"/>
                <a:gd name="connsiteY8" fmla="*/ 1701742 h 3341674"/>
                <a:gd name="connsiteX9" fmla="*/ 131205 w 4870257"/>
                <a:gd name="connsiteY9" fmla="*/ 1068229 h 3341674"/>
                <a:gd name="connsiteX10" fmla="*/ 764717 w 4870257"/>
                <a:gd name="connsiteY10" fmla="*/ 1068229 h 3341674"/>
                <a:gd name="connsiteX11" fmla="*/ 1966616 w 4870257"/>
                <a:gd name="connsiteY11" fmla="*/ 2270129 h 3341674"/>
                <a:gd name="connsiteX12" fmla="*/ 4105541 w 4870257"/>
                <a:gd name="connsiteY12" fmla="*/ 131204 h 3341674"/>
                <a:gd name="connsiteX13" fmla="*/ 4422297 w 4870257"/>
                <a:gd name="connsiteY13" fmla="*/ 0 h 3341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870257" h="3341674">
                  <a:moveTo>
                    <a:pt x="4422297" y="0"/>
                  </a:moveTo>
                  <a:cubicBezTo>
                    <a:pt x="4536940" y="-1"/>
                    <a:pt x="4651583" y="43735"/>
                    <a:pt x="4739053" y="131204"/>
                  </a:cubicBezTo>
                  <a:cubicBezTo>
                    <a:pt x="4913993" y="306144"/>
                    <a:pt x="4913993" y="589777"/>
                    <a:pt x="4739052" y="764716"/>
                  </a:cubicBezTo>
                  <a:lnTo>
                    <a:pt x="2293300" y="3210470"/>
                  </a:lnTo>
                  <a:cubicBezTo>
                    <a:pt x="2205830" y="3297940"/>
                    <a:pt x="2091187" y="3341675"/>
                    <a:pt x="1976544" y="3341674"/>
                  </a:cubicBezTo>
                  <a:lnTo>
                    <a:pt x="1966616" y="3341200"/>
                  </a:lnTo>
                  <a:lnTo>
                    <a:pt x="1956689" y="3341674"/>
                  </a:lnTo>
                  <a:cubicBezTo>
                    <a:pt x="1842046" y="3341675"/>
                    <a:pt x="1727403" y="3297940"/>
                    <a:pt x="1639933" y="3210470"/>
                  </a:cubicBezTo>
                  <a:lnTo>
                    <a:pt x="131205" y="1701742"/>
                  </a:lnTo>
                  <a:cubicBezTo>
                    <a:pt x="-43735" y="1526802"/>
                    <a:pt x="-43735" y="1243169"/>
                    <a:pt x="131205" y="1068229"/>
                  </a:cubicBezTo>
                  <a:cubicBezTo>
                    <a:pt x="306144" y="893290"/>
                    <a:pt x="589777" y="893290"/>
                    <a:pt x="764717" y="1068229"/>
                  </a:cubicBezTo>
                  <a:lnTo>
                    <a:pt x="1966616" y="2270129"/>
                  </a:lnTo>
                  <a:lnTo>
                    <a:pt x="4105541" y="131204"/>
                  </a:lnTo>
                  <a:cubicBezTo>
                    <a:pt x="4193010" y="43734"/>
                    <a:pt x="4307653" y="0"/>
                    <a:pt x="4422297" y="0"/>
                  </a:cubicBez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6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олилиния 87">
              <a:extLst>
                <a:ext uri="{FF2B5EF4-FFF2-40B4-BE49-F238E27FC236}">
                  <a16:creationId xmlns:a16="http://schemas.microsoft.com/office/drawing/2014/main" id="{2582FD2D-7274-E90E-7516-93AD4161903F}"/>
                </a:ext>
              </a:extLst>
            </p:cNvPr>
            <p:cNvSpPr/>
            <p:nvPr/>
          </p:nvSpPr>
          <p:spPr>
            <a:xfrm>
              <a:off x="9852974" y="11600150"/>
              <a:ext cx="347268" cy="238275"/>
            </a:xfrm>
            <a:custGeom>
              <a:avLst/>
              <a:gdLst>
                <a:gd name="connsiteX0" fmla="*/ 4422297 w 4870257"/>
                <a:gd name="connsiteY0" fmla="*/ 0 h 3341674"/>
                <a:gd name="connsiteX1" fmla="*/ 4739053 w 4870257"/>
                <a:gd name="connsiteY1" fmla="*/ 131204 h 3341674"/>
                <a:gd name="connsiteX2" fmla="*/ 4739052 w 4870257"/>
                <a:gd name="connsiteY2" fmla="*/ 764716 h 3341674"/>
                <a:gd name="connsiteX3" fmla="*/ 2293300 w 4870257"/>
                <a:gd name="connsiteY3" fmla="*/ 3210470 h 3341674"/>
                <a:gd name="connsiteX4" fmla="*/ 1976544 w 4870257"/>
                <a:gd name="connsiteY4" fmla="*/ 3341674 h 3341674"/>
                <a:gd name="connsiteX5" fmla="*/ 1966616 w 4870257"/>
                <a:gd name="connsiteY5" fmla="*/ 3341200 h 3341674"/>
                <a:gd name="connsiteX6" fmla="*/ 1956689 w 4870257"/>
                <a:gd name="connsiteY6" fmla="*/ 3341674 h 3341674"/>
                <a:gd name="connsiteX7" fmla="*/ 1639933 w 4870257"/>
                <a:gd name="connsiteY7" fmla="*/ 3210470 h 3341674"/>
                <a:gd name="connsiteX8" fmla="*/ 131205 w 4870257"/>
                <a:gd name="connsiteY8" fmla="*/ 1701742 h 3341674"/>
                <a:gd name="connsiteX9" fmla="*/ 131205 w 4870257"/>
                <a:gd name="connsiteY9" fmla="*/ 1068229 h 3341674"/>
                <a:gd name="connsiteX10" fmla="*/ 764717 w 4870257"/>
                <a:gd name="connsiteY10" fmla="*/ 1068229 h 3341674"/>
                <a:gd name="connsiteX11" fmla="*/ 1966616 w 4870257"/>
                <a:gd name="connsiteY11" fmla="*/ 2270129 h 3341674"/>
                <a:gd name="connsiteX12" fmla="*/ 4105541 w 4870257"/>
                <a:gd name="connsiteY12" fmla="*/ 131204 h 3341674"/>
                <a:gd name="connsiteX13" fmla="*/ 4422297 w 4870257"/>
                <a:gd name="connsiteY13" fmla="*/ 0 h 3341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870257" h="3341674">
                  <a:moveTo>
                    <a:pt x="4422297" y="0"/>
                  </a:moveTo>
                  <a:cubicBezTo>
                    <a:pt x="4536940" y="-1"/>
                    <a:pt x="4651583" y="43735"/>
                    <a:pt x="4739053" y="131204"/>
                  </a:cubicBezTo>
                  <a:cubicBezTo>
                    <a:pt x="4913993" y="306144"/>
                    <a:pt x="4913993" y="589777"/>
                    <a:pt x="4739052" y="764716"/>
                  </a:cubicBezTo>
                  <a:lnTo>
                    <a:pt x="2293300" y="3210470"/>
                  </a:lnTo>
                  <a:cubicBezTo>
                    <a:pt x="2205830" y="3297940"/>
                    <a:pt x="2091187" y="3341675"/>
                    <a:pt x="1976544" y="3341674"/>
                  </a:cubicBezTo>
                  <a:lnTo>
                    <a:pt x="1966616" y="3341200"/>
                  </a:lnTo>
                  <a:lnTo>
                    <a:pt x="1956689" y="3341674"/>
                  </a:lnTo>
                  <a:cubicBezTo>
                    <a:pt x="1842046" y="3341675"/>
                    <a:pt x="1727403" y="3297940"/>
                    <a:pt x="1639933" y="3210470"/>
                  </a:cubicBezTo>
                  <a:lnTo>
                    <a:pt x="131205" y="1701742"/>
                  </a:lnTo>
                  <a:cubicBezTo>
                    <a:pt x="-43735" y="1526802"/>
                    <a:pt x="-43735" y="1243169"/>
                    <a:pt x="131205" y="1068229"/>
                  </a:cubicBezTo>
                  <a:cubicBezTo>
                    <a:pt x="306144" y="893290"/>
                    <a:pt x="589777" y="893290"/>
                    <a:pt x="764717" y="1068229"/>
                  </a:cubicBezTo>
                  <a:lnTo>
                    <a:pt x="1966616" y="2270129"/>
                  </a:lnTo>
                  <a:lnTo>
                    <a:pt x="4105541" y="131204"/>
                  </a:lnTo>
                  <a:cubicBezTo>
                    <a:pt x="4193010" y="43734"/>
                    <a:pt x="4307653" y="0"/>
                    <a:pt x="4422297" y="0"/>
                  </a:cubicBez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6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86" name="Группа 21">
            <a:extLst>
              <a:ext uri="{FF2B5EF4-FFF2-40B4-BE49-F238E27FC236}">
                <a16:creationId xmlns:a16="http://schemas.microsoft.com/office/drawing/2014/main" id="{572638FB-1993-1A28-5300-76BCB483F406}"/>
              </a:ext>
            </a:extLst>
          </p:cNvPr>
          <p:cNvGrpSpPr/>
          <p:nvPr/>
        </p:nvGrpSpPr>
        <p:grpSpPr>
          <a:xfrm>
            <a:off x="10725276" y="3157198"/>
            <a:ext cx="181353" cy="2758259"/>
            <a:chOff x="18311697" y="6556701"/>
            <a:chExt cx="347268" cy="5281724"/>
          </a:xfrm>
        </p:grpSpPr>
        <p:sp>
          <p:nvSpPr>
            <p:cNvPr id="87" name="Полилиния 100">
              <a:extLst>
                <a:ext uri="{FF2B5EF4-FFF2-40B4-BE49-F238E27FC236}">
                  <a16:creationId xmlns:a16="http://schemas.microsoft.com/office/drawing/2014/main" id="{F669145D-9F79-CF89-1C0D-8BDB1D61CBB7}"/>
                </a:ext>
              </a:extLst>
            </p:cNvPr>
            <p:cNvSpPr/>
            <p:nvPr/>
          </p:nvSpPr>
          <p:spPr>
            <a:xfrm>
              <a:off x="18311697" y="6556701"/>
              <a:ext cx="347268" cy="238275"/>
            </a:xfrm>
            <a:custGeom>
              <a:avLst/>
              <a:gdLst>
                <a:gd name="connsiteX0" fmla="*/ 4422297 w 4870257"/>
                <a:gd name="connsiteY0" fmla="*/ 0 h 3341674"/>
                <a:gd name="connsiteX1" fmla="*/ 4739053 w 4870257"/>
                <a:gd name="connsiteY1" fmla="*/ 131204 h 3341674"/>
                <a:gd name="connsiteX2" fmla="*/ 4739052 w 4870257"/>
                <a:gd name="connsiteY2" fmla="*/ 764716 h 3341674"/>
                <a:gd name="connsiteX3" fmla="*/ 2293300 w 4870257"/>
                <a:gd name="connsiteY3" fmla="*/ 3210470 h 3341674"/>
                <a:gd name="connsiteX4" fmla="*/ 1976544 w 4870257"/>
                <a:gd name="connsiteY4" fmla="*/ 3341674 h 3341674"/>
                <a:gd name="connsiteX5" fmla="*/ 1966616 w 4870257"/>
                <a:gd name="connsiteY5" fmla="*/ 3341200 h 3341674"/>
                <a:gd name="connsiteX6" fmla="*/ 1956689 w 4870257"/>
                <a:gd name="connsiteY6" fmla="*/ 3341674 h 3341674"/>
                <a:gd name="connsiteX7" fmla="*/ 1639933 w 4870257"/>
                <a:gd name="connsiteY7" fmla="*/ 3210470 h 3341674"/>
                <a:gd name="connsiteX8" fmla="*/ 131205 w 4870257"/>
                <a:gd name="connsiteY8" fmla="*/ 1701742 h 3341674"/>
                <a:gd name="connsiteX9" fmla="*/ 131205 w 4870257"/>
                <a:gd name="connsiteY9" fmla="*/ 1068229 h 3341674"/>
                <a:gd name="connsiteX10" fmla="*/ 764717 w 4870257"/>
                <a:gd name="connsiteY10" fmla="*/ 1068229 h 3341674"/>
                <a:gd name="connsiteX11" fmla="*/ 1966616 w 4870257"/>
                <a:gd name="connsiteY11" fmla="*/ 2270129 h 3341674"/>
                <a:gd name="connsiteX12" fmla="*/ 4105541 w 4870257"/>
                <a:gd name="connsiteY12" fmla="*/ 131204 h 3341674"/>
                <a:gd name="connsiteX13" fmla="*/ 4422297 w 4870257"/>
                <a:gd name="connsiteY13" fmla="*/ 0 h 3341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870257" h="3341674">
                  <a:moveTo>
                    <a:pt x="4422297" y="0"/>
                  </a:moveTo>
                  <a:cubicBezTo>
                    <a:pt x="4536940" y="-1"/>
                    <a:pt x="4651583" y="43735"/>
                    <a:pt x="4739053" y="131204"/>
                  </a:cubicBezTo>
                  <a:cubicBezTo>
                    <a:pt x="4913993" y="306144"/>
                    <a:pt x="4913993" y="589777"/>
                    <a:pt x="4739052" y="764716"/>
                  </a:cubicBezTo>
                  <a:lnTo>
                    <a:pt x="2293300" y="3210470"/>
                  </a:lnTo>
                  <a:cubicBezTo>
                    <a:pt x="2205830" y="3297940"/>
                    <a:pt x="2091187" y="3341675"/>
                    <a:pt x="1976544" y="3341674"/>
                  </a:cubicBezTo>
                  <a:lnTo>
                    <a:pt x="1966616" y="3341200"/>
                  </a:lnTo>
                  <a:lnTo>
                    <a:pt x="1956689" y="3341674"/>
                  </a:lnTo>
                  <a:cubicBezTo>
                    <a:pt x="1842046" y="3341675"/>
                    <a:pt x="1727403" y="3297940"/>
                    <a:pt x="1639933" y="3210470"/>
                  </a:cubicBezTo>
                  <a:lnTo>
                    <a:pt x="131205" y="1701742"/>
                  </a:lnTo>
                  <a:cubicBezTo>
                    <a:pt x="-43735" y="1526802"/>
                    <a:pt x="-43735" y="1243169"/>
                    <a:pt x="131205" y="1068229"/>
                  </a:cubicBezTo>
                  <a:cubicBezTo>
                    <a:pt x="306144" y="893290"/>
                    <a:pt x="589777" y="893290"/>
                    <a:pt x="764717" y="1068229"/>
                  </a:cubicBezTo>
                  <a:lnTo>
                    <a:pt x="1966616" y="2270129"/>
                  </a:lnTo>
                  <a:lnTo>
                    <a:pt x="4105541" y="131204"/>
                  </a:lnTo>
                  <a:cubicBezTo>
                    <a:pt x="4193010" y="43734"/>
                    <a:pt x="4307653" y="0"/>
                    <a:pt x="4422297" y="0"/>
                  </a:cubicBez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6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Полилиния 101">
              <a:extLst>
                <a:ext uri="{FF2B5EF4-FFF2-40B4-BE49-F238E27FC236}">
                  <a16:creationId xmlns:a16="http://schemas.microsoft.com/office/drawing/2014/main" id="{43AD0B45-4800-24E0-B3C6-480B63887956}"/>
                </a:ext>
              </a:extLst>
            </p:cNvPr>
            <p:cNvSpPr/>
            <p:nvPr/>
          </p:nvSpPr>
          <p:spPr>
            <a:xfrm>
              <a:off x="18311697" y="9078425"/>
              <a:ext cx="347268" cy="238275"/>
            </a:xfrm>
            <a:custGeom>
              <a:avLst/>
              <a:gdLst>
                <a:gd name="connsiteX0" fmla="*/ 4422297 w 4870257"/>
                <a:gd name="connsiteY0" fmla="*/ 0 h 3341674"/>
                <a:gd name="connsiteX1" fmla="*/ 4739053 w 4870257"/>
                <a:gd name="connsiteY1" fmla="*/ 131204 h 3341674"/>
                <a:gd name="connsiteX2" fmla="*/ 4739052 w 4870257"/>
                <a:gd name="connsiteY2" fmla="*/ 764716 h 3341674"/>
                <a:gd name="connsiteX3" fmla="*/ 2293300 w 4870257"/>
                <a:gd name="connsiteY3" fmla="*/ 3210470 h 3341674"/>
                <a:gd name="connsiteX4" fmla="*/ 1976544 w 4870257"/>
                <a:gd name="connsiteY4" fmla="*/ 3341674 h 3341674"/>
                <a:gd name="connsiteX5" fmla="*/ 1966616 w 4870257"/>
                <a:gd name="connsiteY5" fmla="*/ 3341200 h 3341674"/>
                <a:gd name="connsiteX6" fmla="*/ 1956689 w 4870257"/>
                <a:gd name="connsiteY6" fmla="*/ 3341674 h 3341674"/>
                <a:gd name="connsiteX7" fmla="*/ 1639933 w 4870257"/>
                <a:gd name="connsiteY7" fmla="*/ 3210470 h 3341674"/>
                <a:gd name="connsiteX8" fmla="*/ 131205 w 4870257"/>
                <a:gd name="connsiteY8" fmla="*/ 1701742 h 3341674"/>
                <a:gd name="connsiteX9" fmla="*/ 131205 w 4870257"/>
                <a:gd name="connsiteY9" fmla="*/ 1068229 h 3341674"/>
                <a:gd name="connsiteX10" fmla="*/ 764717 w 4870257"/>
                <a:gd name="connsiteY10" fmla="*/ 1068229 h 3341674"/>
                <a:gd name="connsiteX11" fmla="*/ 1966616 w 4870257"/>
                <a:gd name="connsiteY11" fmla="*/ 2270129 h 3341674"/>
                <a:gd name="connsiteX12" fmla="*/ 4105541 w 4870257"/>
                <a:gd name="connsiteY12" fmla="*/ 131204 h 3341674"/>
                <a:gd name="connsiteX13" fmla="*/ 4422297 w 4870257"/>
                <a:gd name="connsiteY13" fmla="*/ 0 h 3341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870257" h="3341674">
                  <a:moveTo>
                    <a:pt x="4422297" y="0"/>
                  </a:moveTo>
                  <a:cubicBezTo>
                    <a:pt x="4536940" y="-1"/>
                    <a:pt x="4651583" y="43735"/>
                    <a:pt x="4739053" y="131204"/>
                  </a:cubicBezTo>
                  <a:cubicBezTo>
                    <a:pt x="4913993" y="306144"/>
                    <a:pt x="4913993" y="589777"/>
                    <a:pt x="4739052" y="764716"/>
                  </a:cubicBezTo>
                  <a:lnTo>
                    <a:pt x="2293300" y="3210470"/>
                  </a:lnTo>
                  <a:cubicBezTo>
                    <a:pt x="2205830" y="3297940"/>
                    <a:pt x="2091187" y="3341675"/>
                    <a:pt x="1976544" y="3341674"/>
                  </a:cubicBezTo>
                  <a:lnTo>
                    <a:pt x="1966616" y="3341200"/>
                  </a:lnTo>
                  <a:lnTo>
                    <a:pt x="1956689" y="3341674"/>
                  </a:lnTo>
                  <a:cubicBezTo>
                    <a:pt x="1842046" y="3341675"/>
                    <a:pt x="1727403" y="3297940"/>
                    <a:pt x="1639933" y="3210470"/>
                  </a:cubicBezTo>
                  <a:lnTo>
                    <a:pt x="131205" y="1701742"/>
                  </a:lnTo>
                  <a:cubicBezTo>
                    <a:pt x="-43735" y="1526802"/>
                    <a:pt x="-43735" y="1243169"/>
                    <a:pt x="131205" y="1068229"/>
                  </a:cubicBezTo>
                  <a:cubicBezTo>
                    <a:pt x="306144" y="893290"/>
                    <a:pt x="589777" y="893290"/>
                    <a:pt x="764717" y="1068229"/>
                  </a:cubicBezTo>
                  <a:lnTo>
                    <a:pt x="1966616" y="2270129"/>
                  </a:lnTo>
                  <a:lnTo>
                    <a:pt x="4105541" y="131204"/>
                  </a:lnTo>
                  <a:cubicBezTo>
                    <a:pt x="4193010" y="43734"/>
                    <a:pt x="4307653" y="0"/>
                    <a:pt x="4422297" y="0"/>
                  </a:cubicBez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6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Полилиния 102">
              <a:extLst>
                <a:ext uri="{FF2B5EF4-FFF2-40B4-BE49-F238E27FC236}">
                  <a16:creationId xmlns:a16="http://schemas.microsoft.com/office/drawing/2014/main" id="{FC6CF523-A2C1-0E89-DFFF-202636DCD9D5}"/>
                </a:ext>
              </a:extLst>
            </p:cNvPr>
            <p:cNvSpPr/>
            <p:nvPr/>
          </p:nvSpPr>
          <p:spPr>
            <a:xfrm>
              <a:off x="18311697" y="11600150"/>
              <a:ext cx="347268" cy="238275"/>
            </a:xfrm>
            <a:custGeom>
              <a:avLst/>
              <a:gdLst>
                <a:gd name="connsiteX0" fmla="*/ 4422297 w 4870257"/>
                <a:gd name="connsiteY0" fmla="*/ 0 h 3341674"/>
                <a:gd name="connsiteX1" fmla="*/ 4739053 w 4870257"/>
                <a:gd name="connsiteY1" fmla="*/ 131204 h 3341674"/>
                <a:gd name="connsiteX2" fmla="*/ 4739052 w 4870257"/>
                <a:gd name="connsiteY2" fmla="*/ 764716 h 3341674"/>
                <a:gd name="connsiteX3" fmla="*/ 2293300 w 4870257"/>
                <a:gd name="connsiteY3" fmla="*/ 3210470 h 3341674"/>
                <a:gd name="connsiteX4" fmla="*/ 1976544 w 4870257"/>
                <a:gd name="connsiteY4" fmla="*/ 3341674 h 3341674"/>
                <a:gd name="connsiteX5" fmla="*/ 1966616 w 4870257"/>
                <a:gd name="connsiteY5" fmla="*/ 3341200 h 3341674"/>
                <a:gd name="connsiteX6" fmla="*/ 1956689 w 4870257"/>
                <a:gd name="connsiteY6" fmla="*/ 3341674 h 3341674"/>
                <a:gd name="connsiteX7" fmla="*/ 1639933 w 4870257"/>
                <a:gd name="connsiteY7" fmla="*/ 3210470 h 3341674"/>
                <a:gd name="connsiteX8" fmla="*/ 131205 w 4870257"/>
                <a:gd name="connsiteY8" fmla="*/ 1701742 h 3341674"/>
                <a:gd name="connsiteX9" fmla="*/ 131205 w 4870257"/>
                <a:gd name="connsiteY9" fmla="*/ 1068229 h 3341674"/>
                <a:gd name="connsiteX10" fmla="*/ 764717 w 4870257"/>
                <a:gd name="connsiteY10" fmla="*/ 1068229 h 3341674"/>
                <a:gd name="connsiteX11" fmla="*/ 1966616 w 4870257"/>
                <a:gd name="connsiteY11" fmla="*/ 2270129 h 3341674"/>
                <a:gd name="connsiteX12" fmla="*/ 4105541 w 4870257"/>
                <a:gd name="connsiteY12" fmla="*/ 131204 h 3341674"/>
                <a:gd name="connsiteX13" fmla="*/ 4422297 w 4870257"/>
                <a:gd name="connsiteY13" fmla="*/ 0 h 3341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870257" h="3341674">
                  <a:moveTo>
                    <a:pt x="4422297" y="0"/>
                  </a:moveTo>
                  <a:cubicBezTo>
                    <a:pt x="4536940" y="-1"/>
                    <a:pt x="4651583" y="43735"/>
                    <a:pt x="4739053" y="131204"/>
                  </a:cubicBezTo>
                  <a:cubicBezTo>
                    <a:pt x="4913993" y="306144"/>
                    <a:pt x="4913993" y="589777"/>
                    <a:pt x="4739052" y="764716"/>
                  </a:cubicBezTo>
                  <a:lnTo>
                    <a:pt x="2293300" y="3210470"/>
                  </a:lnTo>
                  <a:cubicBezTo>
                    <a:pt x="2205830" y="3297940"/>
                    <a:pt x="2091187" y="3341675"/>
                    <a:pt x="1976544" y="3341674"/>
                  </a:cubicBezTo>
                  <a:lnTo>
                    <a:pt x="1966616" y="3341200"/>
                  </a:lnTo>
                  <a:lnTo>
                    <a:pt x="1956689" y="3341674"/>
                  </a:lnTo>
                  <a:cubicBezTo>
                    <a:pt x="1842046" y="3341675"/>
                    <a:pt x="1727403" y="3297940"/>
                    <a:pt x="1639933" y="3210470"/>
                  </a:cubicBezTo>
                  <a:lnTo>
                    <a:pt x="131205" y="1701742"/>
                  </a:lnTo>
                  <a:cubicBezTo>
                    <a:pt x="-43735" y="1526802"/>
                    <a:pt x="-43735" y="1243169"/>
                    <a:pt x="131205" y="1068229"/>
                  </a:cubicBezTo>
                  <a:cubicBezTo>
                    <a:pt x="306144" y="893290"/>
                    <a:pt x="589777" y="893290"/>
                    <a:pt x="764717" y="1068229"/>
                  </a:cubicBezTo>
                  <a:lnTo>
                    <a:pt x="1966616" y="2270129"/>
                  </a:lnTo>
                  <a:lnTo>
                    <a:pt x="4105541" y="131204"/>
                  </a:lnTo>
                  <a:cubicBezTo>
                    <a:pt x="4193010" y="43734"/>
                    <a:pt x="4307653" y="0"/>
                    <a:pt x="4422297" y="0"/>
                  </a:cubicBez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6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Полилиния 103">
              <a:extLst>
                <a:ext uri="{FF2B5EF4-FFF2-40B4-BE49-F238E27FC236}">
                  <a16:creationId xmlns:a16="http://schemas.microsoft.com/office/drawing/2014/main" id="{2EA9F5AF-00BA-5A68-F76E-2B5BA65B9E33}"/>
                </a:ext>
              </a:extLst>
            </p:cNvPr>
            <p:cNvSpPr/>
            <p:nvPr/>
          </p:nvSpPr>
          <p:spPr>
            <a:xfrm>
              <a:off x="18311697" y="7817563"/>
              <a:ext cx="347268" cy="238275"/>
            </a:xfrm>
            <a:custGeom>
              <a:avLst/>
              <a:gdLst>
                <a:gd name="connsiteX0" fmla="*/ 4422297 w 4870257"/>
                <a:gd name="connsiteY0" fmla="*/ 0 h 3341674"/>
                <a:gd name="connsiteX1" fmla="*/ 4739053 w 4870257"/>
                <a:gd name="connsiteY1" fmla="*/ 131204 h 3341674"/>
                <a:gd name="connsiteX2" fmla="*/ 4739052 w 4870257"/>
                <a:gd name="connsiteY2" fmla="*/ 764716 h 3341674"/>
                <a:gd name="connsiteX3" fmla="*/ 2293300 w 4870257"/>
                <a:gd name="connsiteY3" fmla="*/ 3210470 h 3341674"/>
                <a:gd name="connsiteX4" fmla="*/ 1976544 w 4870257"/>
                <a:gd name="connsiteY4" fmla="*/ 3341674 h 3341674"/>
                <a:gd name="connsiteX5" fmla="*/ 1966616 w 4870257"/>
                <a:gd name="connsiteY5" fmla="*/ 3341200 h 3341674"/>
                <a:gd name="connsiteX6" fmla="*/ 1956689 w 4870257"/>
                <a:gd name="connsiteY6" fmla="*/ 3341674 h 3341674"/>
                <a:gd name="connsiteX7" fmla="*/ 1639933 w 4870257"/>
                <a:gd name="connsiteY7" fmla="*/ 3210470 h 3341674"/>
                <a:gd name="connsiteX8" fmla="*/ 131205 w 4870257"/>
                <a:gd name="connsiteY8" fmla="*/ 1701742 h 3341674"/>
                <a:gd name="connsiteX9" fmla="*/ 131205 w 4870257"/>
                <a:gd name="connsiteY9" fmla="*/ 1068229 h 3341674"/>
                <a:gd name="connsiteX10" fmla="*/ 764717 w 4870257"/>
                <a:gd name="connsiteY10" fmla="*/ 1068229 h 3341674"/>
                <a:gd name="connsiteX11" fmla="*/ 1966616 w 4870257"/>
                <a:gd name="connsiteY11" fmla="*/ 2270129 h 3341674"/>
                <a:gd name="connsiteX12" fmla="*/ 4105541 w 4870257"/>
                <a:gd name="connsiteY12" fmla="*/ 131204 h 3341674"/>
                <a:gd name="connsiteX13" fmla="*/ 4422297 w 4870257"/>
                <a:gd name="connsiteY13" fmla="*/ 0 h 3341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870257" h="3341674">
                  <a:moveTo>
                    <a:pt x="4422297" y="0"/>
                  </a:moveTo>
                  <a:cubicBezTo>
                    <a:pt x="4536940" y="-1"/>
                    <a:pt x="4651583" y="43735"/>
                    <a:pt x="4739053" y="131204"/>
                  </a:cubicBezTo>
                  <a:cubicBezTo>
                    <a:pt x="4913993" y="306144"/>
                    <a:pt x="4913993" y="589777"/>
                    <a:pt x="4739052" y="764716"/>
                  </a:cubicBezTo>
                  <a:lnTo>
                    <a:pt x="2293300" y="3210470"/>
                  </a:lnTo>
                  <a:cubicBezTo>
                    <a:pt x="2205830" y="3297940"/>
                    <a:pt x="2091187" y="3341675"/>
                    <a:pt x="1976544" y="3341674"/>
                  </a:cubicBezTo>
                  <a:lnTo>
                    <a:pt x="1966616" y="3341200"/>
                  </a:lnTo>
                  <a:lnTo>
                    <a:pt x="1956689" y="3341674"/>
                  </a:lnTo>
                  <a:cubicBezTo>
                    <a:pt x="1842046" y="3341675"/>
                    <a:pt x="1727403" y="3297940"/>
                    <a:pt x="1639933" y="3210470"/>
                  </a:cubicBezTo>
                  <a:lnTo>
                    <a:pt x="131205" y="1701742"/>
                  </a:lnTo>
                  <a:cubicBezTo>
                    <a:pt x="-43735" y="1526802"/>
                    <a:pt x="-43735" y="1243169"/>
                    <a:pt x="131205" y="1068229"/>
                  </a:cubicBezTo>
                  <a:cubicBezTo>
                    <a:pt x="306144" y="893290"/>
                    <a:pt x="589777" y="893290"/>
                    <a:pt x="764717" y="1068229"/>
                  </a:cubicBezTo>
                  <a:lnTo>
                    <a:pt x="1966616" y="2270129"/>
                  </a:lnTo>
                  <a:lnTo>
                    <a:pt x="4105541" y="131204"/>
                  </a:lnTo>
                  <a:cubicBezTo>
                    <a:pt x="4193010" y="43734"/>
                    <a:pt x="4307653" y="0"/>
                    <a:pt x="4422297" y="0"/>
                  </a:cubicBez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6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Полилиния 104">
              <a:extLst>
                <a:ext uri="{FF2B5EF4-FFF2-40B4-BE49-F238E27FC236}">
                  <a16:creationId xmlns:a16="http://schemas.microsoft.com/office/drawing/2014/main" id="{AE484A4C-0262-F00F-A238-B32ACB1C57D5}"/>
                </a:ext>
              </a:extLst>
            </p:cNvPr>
            <p:cNvSpPr/>
            <p:nvPr/>
          </p:nvSpPr>
          <p:spPr>
            <a:xfrm>
              <a:off x="18311697" y="10339287"/>
              <a:ext cx="347268" cy="238275"/>
            </a:xfrm>
            <a:custGeom>
              <a:avLst/>
              <a:gdLst>
                <a:gd name="connsiteX0" fmla="*/ 4422297 w 4870257"/>
                <a:gd name="connsiteY0" fmla="*/ 0 h 3341674"/>
                <a:gd name="connsiteX1" fmla="*/ 4739053 w 4870257"/>
                <a:gd name="connsiteY1" fmla="*/ 131204 h 3341674"/>
                <a:gd name="connsiteX2" fmla="*/ 4739052 w 4870257"/>
                <a:gd name="connsiteY2" fmla="*/ 764716 h 3341674"/>
                <a:gd name="connsiteX3" fmla="*/ 2293300 w 4870257"/>
                <a:gd name="connsiteY3" fmla="*/ 3210470 h 3341674"/>
                <a:gd name="connsiteX4" fmla="*/ 1976544 w 4870257"/>
                <a:gd name="connsiteY4" fmla="*/ 3341674 h 3341674"/>
                <a:gd name="connsiteX5" fmla="*/ 1966616 w 4870257"/>
                <a:gd name="connsiteY5" fmla="*/ 3341200 h 3341674"/>
                <a:gd name="connsiteX6" fmla="*/ 1956689 w 4870257"/>
                <a:gd name="connsiteY6" fmla="*/ 3341674 h 3341674"/>
                <a:gd name="connsiteX7" fmla="*/ 1639933 w 4870257"/>
                <a:gd name="connsiteY7" fmla="*/ 3210470 h 3341674"/>
                <a:gd name="connsiteX8" fmla="*/ 131205 w 4870257"/>
                <a:gd name="connsiteY8" fmla="*/ 1701742 h 3341674"/>
                <a:gd name="connsiteX9" fmla="*/ 131205 w 4870257"/>
                <a:gd name="connsiteY9" fmla="*/ 1068229 h 3341674"/>
                <a:gd name="connsiteX10" fmla="*/ 764717 w 4870257"/>
                <a:gd name="connsiteY10" fmla="*/ 1068229 h 3341674"/>
                <a:gd name="connsiteX11" fmla="*/ 1966616 w 4870257"/>
                <a:gd name="connsiteY11" fmla="*/ 2270129 h 3341674"/>
                <a:gd name="connsiteX12" fmla="*/ 4105541 w 4870257"/>
                <a:gd name="connsiteY12" fmla="*/ 131204 h 3341674"/>
                <a:gd name="connsiteX13" fmla="*/ 4422297 w 4870257"/>
                <a:gd name="connsiteY13" fmla="*/ 0 h 3341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870257" h="3341674">
                  <a:moveTo>
                    <a:pt x="4422297" y="0"/>
                  </a:moveTo>
                  <a:cubicBezTo>
                    <a:pt x="4536940" y="-1"/>
                    <a:pt x="4651583" y="43735"/>
                    <a:pt x="4739053" y="131204"/>
                  </a:cubicBezTo>
                  <a:cubicBezTo>
                    <a:pt x="4913993" y="306144"/>
                    <a:pt x="4913993" y="589777"/>
                    <a:pt x="4739052" y="764716"/>
                  </a:cubicBezTo>
                  <a:lnTo>
                    <a:pt x="2293300" y="3210470"/>
                  </a:lnTo>
                  <a:cubicBezTo>
                    <a:pt x="2205830" y="3297940"/>
                    <a:pt x="2091187" y="3341675"/>
                    <a:pt x="1976544" y="3341674"/>
                  </a:cubicBezTo>
                  <a:lnTo>
                    <a:pt x="1966616" y="3341200"/>
                  </a:lnTo>
                  <a:lnTo>
                    <a:pt x="1956689" y="3341674"/>
                  </a:lnTo>
                  <a:cubicBezTo>
                    <a:pt x="1842046" y="3341675"/>
                    <a:pt x="1727403" y="3297940"/>
                    <a:pt x="1639933" y="3210470"/>
                  </a:cubicBezTo>
                  <a:lnTo>
                    <a:pt x="131205" y="1701742"/>
                  </a:lnTo>
                  <a:cubicBezTo>
                    <a:pt x="-43735" y="1526802"/>
                    <a:pt x="-43735" y="1243169"/>
                    <a:pt x="131205" y="1068229"/>
                  </a:cubicBezTo>
                  <a:cubicBezTo>
                    <a:pt x="306144" y="893290"/>
                    <a:pt x="589777" y="893290"/>
                    <a:pt x="764717" y="1068229"/>
                  </a:cubicBezTo>
                  <a:lnTo>
                    <a:pt x="1966616" y="2270129"/>
                  </a:lnTo>
                  <a:lnTo>
                    <a:pt x="4105541" y="131204"/>
                  </a:lnTo>
                  <a:cubicBezTo>
                    <a:pt x="4193010" y="43734"/>
                    <a:pt x="4307653" y="0"/>
                    <a:pt x="4422297" y="0"/>
                  </a:cubicBez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6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458054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4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4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8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" presetClass="entr" presetSubtype="4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2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3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2" presetClass="entr" presetSubtype="4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7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8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0" presetID="2" presetClass="entr" presetSubtype="4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2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3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0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CEDD6D1-A412-6119-044D-31CB7EE26F3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1082566"/>
            <a:ext cx="12192000" cy="4692868"/>
          </a:xfrm>
          <a:prstGeom prst="rect">
            <a:avLst/>
          </a:prstGeom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B3C0152A-FA39-6E9A-01DD-D8A6178DC973}"/>
              </a:ext>
            </a:extLst>
          </p:cNvPr>
          <p:cNvSpPr txBox="1"/>
          <p:nvPr/>
        </p:nvSpPr>
        <p:spPr>
          <a:xfrm>
            <a:off x="793222" y="1578995"/>
            <a:ext cx="395657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 err="1">
                <a:solidFill>
                  <a:schemeClr val="bg1"/>
                </a:solidFill>
                <a:latin typeface="HelveticaNeueLT Std" panose="020B0604020202020204" pitchFamily="34" charset="77"/>
              </a:rPr>
              <a:t>Título</a:t>
            </a:r>
            <a:r>
              <a:rPr lang="en-US" sz="3200" b="1" dirty="0">
                <a:solidFill>
                  <a:schemeClr val="bg1"/>
                </a:solidFill>
                <a:latin typeface="HelveticaNeueLT Std" panose="020B0604020202020204" pitchFamily="34" charset="77"/>
              </a:rPr>
              <a:t> helve Neue 75 bold 32 </a:t>
            </a:r>
            <a:r>
              <a:rPr lang="en-US" sz="3200" b="1" dirty="0" err="1">
                <a:solidFill>
                  <a:schemeClr val="bg1"/>
                </a:solidFill>
                <a:latin typeface="HelveticaNeueLT Std" panose="020B0604020202020204" pitchFamily="34" charset="77"/>
              </a:rPr>
              <a:t>pt</a:t>
            </a:r>
            <a:endParaRPr lang="en-US" sz="3200" b="1" dirty="0">
              <a:solidFill>
                <a:schemeClr val="bg1"/>
              </a:solidFill>
              <a:latin typeface="HelveticaNeueLT Std" panose="020B0604020202020204" pitchFamily="34" charset="77"/>
            </a:endParaRP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7F115A28-F356-A26A-2688-B508370E1671}"/>
              </a:ext>
            </a:extLst>
          </p:cNvPr>
          <p:cNvGrpSpPr/>
          <p:nvPr/>
        </p:nvGrpSpPr>
        <p:grpSpPr>
          <a:xfrm>
            <a:off x="1" y="2983586"/>
            <a:ext cx="4655975" cy="3030802"/>
            <a:chOff x="1" y="2983586"/>
            <a:chExt cx="4655975" cy="3030802"/>
          </a:xfrm>
        </p:grpSpPr>
        <p:sp>
          <p:nvSpPr>
            <p:cNvPr id="6" name="Rectángulo 5">
              <a:extLst>
                <a:ext uri="{FF2B5EF4-FFF2-40B4-BE49-F238E27FC236}">
                  <a16:creationId xmlns:a16="http://schemas.microsoft.com/office/drawing/2014/main" id="{BFD7A75E-E6F9-D5BB-8834-B1D8268ABD80}"/>
                </a:ext>
              </a:extLst>
            </p:cNvPr>
            <p:cNvSpPr/>
            <p:nvPr/>
          </p:nvSpPr>
          <p:spPr>
            <a:xfrm>
              <a:off x="1" y="2983586"/>
              <a:ext cx="4655975" cy="3030802"/>
            </a:xfrm>
            <a:prstGeom prst="rect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5" name="Текст 14">
              <a:extLst>
                <a:ext uri="{FF2B5EF4-FFF2-40B4-BE49-F238E27FC236}">
                  <a16:creationId xmlns:a16="http://schemas.microsoft.com/office/drawing/2014/main" id="{050A8978-02DC-1F7A-E898-795FBA15587B}"/>
                </a:ext>
              </a:extLst>
            </p:cNvPr>
            <p:cNvSpPr txBox="1">
              <a:spLocks/>
            </p:cNvSpPr>
            <p:nvPr/>
          </p:nvSpPr>
          <p:spPr>
            <a:xfrm>
              <a:off x="793222" y="3219151"/>
              <a:ext cx="3573505" cy="2556283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50000"/>
                </a:lnSpc>
                <a:buFont typeface="Arial" panose="020B0604020202020204" pitchFamily="34" charset="0"/>
                <a:buNone/>
              </a:pPr>
              <a:r>
                <a:rPr lang="en-US" sz="1800" b="1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HelveticaNeueLT Std" panose="020B0604020202020204" pitchFamily="34" charset="77"/>
                </a:rPr>
                <a:t>Helv</a:t>
              </a:r>
              <a:r>
                <a:rPr lang="en-US" sz="18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HelveticaNeueLT Std" panose="020B0604020202020204" pitchFamily="34" charset="77"/>
                </a:rPr>
                <a:t> Neue 75 Bold 18 pt. </a:t>
              </a:r>
            </a:p>
            <a:p>
              <a:pPr marL="0" indent="0">
                <a:lnSpc>
                  <a:spcPct val="150000"/>
                </a:lnSpc>
                <a:buFont typeface="Arial" panose="020B0604020202020204" pitchFamily="34" charset="0"/>
                <a:buNone/>
              </a:pPr>
              <a:r>
                <a:rPr lang="en-US" sz="14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HelveticaNeueLT Std" panose="020B0604020202020204" pitchFamily="34" charset="77"/>
                </a:rPr>
                <a:t>Helv</a:t>
              </a:r>
              <a:r>
                <a:rPr 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HelveticaNeueLT Std" panose="020B0604020202020204" pitchFamily="34" charset="77"/>
                </a:rPr>
                <a:t> Neue 55 Roman 14 pt. Lorem Ipsum has been the industry's standard dummy text ever since the 1500s, when an unknown printer took a galley of type and scrambled it to make a type. </a:t>
              </a:r>
            </a:p>
          </p:txBody>
        </p:sp>
      </p:grpSp>
      <p:pic>
        <p:nvPicPr>
          <p:cNvPr id="8" name="Imagen 7">
            <a:extLst>
              <a:ext uri="{FF2B5EF4-FFF2-40B4-BE49-F238E27FC236}">
                <a16:creationId xmlns:a16="http://schemas.microsoft.com/office/drawing/2014/main" id="{6C8F474A-61C7-4EA8-D28C-3EF4520A94D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5000" y="450806"/>
            <a:ext cx="2201993" cy="483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934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502B672C-2B63-B29D-AC15-1A6CD67D91F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192001" cy="685800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92345BD-6680-FFF2-1507-9A96212B5871}"/>
              </a:ext>
            </a:extLst>
          </p:cNvPr>
          <p:cNvSpPr txBox="1"/>
          <p:nvPr/>
        </p:nvSpPr>
        <p:spPr>
          <a:xfrm>
            <a:off x="450391" y="4252182"/>
            <a:ext cx="330051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NeueLT Std" panose="020B0604020202020204" pitchFamily="34" charset="77"/>
              </a:rPr>
              <a:t>TÍTULO HELVE </a:t>
            </a:r>
            <a:b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NeueLT Std" panose="020B0604020202020204" pitchFamily="34" charset="77"/>
              </a:rPr>
            </a:b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NeueLT Std" panose="020B0604020202020204" pitchFamily="34" charset="77"/>
              </a:rPr>
              <a:t>NEUE 75 BOLD 24 PT</a:t>
            </a:r>
          </a:p>
        </p:txBody>
      </p:sp>
      <p:sp>
        <p:nvSpPr>
          <p:cNvPr id="9" name="Текст 14">
            <a:extLst>
              <a:ext uri="{FF2B5EF4-FFF2-40B4-BE49-F238E27FC236}">
                <a16:creationId xmlns:a16="http://schemas.microsoft.com/office/drawing/2014/main" id="{E697A8F3-2013-A635-4662-B10219E2CEDF}"/>
              </a:ext>
            </a:extLst>
          </p:cNvPr>
          <p:cNvSpPr txBox="1">
            <a:spLocks/>
          </p:cNvSpPr>
          <p:nvPr/>
        </p:nvSpPr>
        <p:spPr>
          <a:xfrm>
            <a:off x="450391" y="5233493"/>
            <a:ext cx="4625461" cy="125576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sz="1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HelveticaNeueLT Std" panose="020B0604020202020204" pitchFamily="34" charset="77"/>
              </a:rPr>
              <a:t>Helv</a:t>
            </a:r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NeueLT Std" panose="020B0604020202020204" pitchFamily="34" charset="77"/>
              </a:rPr>
              <a:t> Neue 55 Roman 14 pt. Lorem Ipsum has been the industry's standard dummy text ever since the 1500s, when an unknown printer.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882EF0BF-5381-B553-7710-DEC150FC303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5000" y="450806"/>
            <a:ext cx="2201993" cy="483575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59DB8527-9DA6-09C4-8366-0511657CF34A}"/>
              </a:ext>
            </a:extLst>
          </p:cNvPr>
          <p:cNvSpPr/>
          <p:nvPr/>
        </p:nvSpPr>
        <p:spPr>
          <a:xfrm>
            <a:off x="562043" y="585401"/>
            <a:ext cx="687900" cy="687900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74FE71F1-34AE-E016-8BE1-8341B29E44A5}"/>
              </a:ext>
            </a:extLst>
          </p:cNvPr>
          <p:cNvSpPr/>
          <p:nvPr/>
        </p:nvSpPr>
        <p:spPr>
          <a:xfrm>
            <a:off x="562043" y="1352676"/>
            <a:ext cx="687900" cy="687900"/>
          </a:xfrm>
          <a:prstGeom prst="rect">
            <a:avLst/>
          </a:prstGeom>
          <a:solidFill>
            <a:srgbClr val="ED95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7DBCF7D7-118A-5D3F-86C8-431F9DAB6CC2}"/>
              </a:ext>
            </a:extLst>
          </p:cNvPr>
          <p:cNvSpPr/>
          <p:nvPr/>
        </p:nvSpPr>
        <p:spPr>
          <a:xfrm>
            <a:off x="562043" y="2119949"/>
            <a:ext cx="687900" cy="687900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90237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8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8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1" grpId="0" animBg="1"/>
      <p:bldP spid="12" grpId="0" animBg="1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53">
            <a:extLst>
              <a:ext uri="{FF2B5EF4-FFF2-40B4-BE49-F238E27FC236}">
                <a16:creationId xmlns:a16="http://schemas.microsoft.com/office/drawing/2014/main" id="{250BD943-F79F-F552-C06E-04916D77A92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373904" y="855180"/>
            <a:ext cx="2906160" cy="2906160"/>
          </a:xfrm>
          <a:prstGeom prst="rect">
            <a:avLst/>
          </a:prstGeom>
        </p:spPr>
      </p:pic>
      <p:grpSp>
        <p:nvGrpSpPr>
          <p:cNvPr id="6" name="Grupo 5">
            <a:extLst>
              <a:ext uri="{FF2B5EF4-FFF2-40B4-BE49-F238E27FC236}">
                <a16:creationId xmlns:a16="http://schemas.microsoft.com/office/drawing/2014/main" id="{B5D19DC9-3865-EF54-AB3E-1CF17D290D8B}"/>
              </a:ext>
            </a:extLst>
          </p:cNvPr>
          <p:cNvGrpSpPr/>
          <p:nvPr/>
        </p:nvGrpSpPr>
        <p:grpSpPr>
          <a:xfrm>
            <a:off x="3094653" y="3640505"/>
            <a:ext cx="9097347" cy="2090057"/>
            <a:chOff x="3094653" y="3640505"/>
            <a:chExt cx="9097347" cy="2090057"/>
          </a:xfrm>
        </p:grpSpPr>
        <p:sp>
          <p:nvSpPr>
            <p:cNvPr id="2" name="Rectángulo 1">
              <a:extLst>
                <a:ext uri="{FF2B5EF4-FFF2-40B4-BE49-F238E27FC236}">
                  <a16:creationId xmlns:a16="http://schemas.microsoft.com/office/drawing/2014/main" id="{142A903B-181C-07D9-0BB8-EFA4BA91722E}"/>
                </a:ext>
              </a:extLst>
            </p:cNvPr>
            <p:cNvSpPr/>
            <p:nvPr/>
          </p:nvSpPr>
          <p:spPr>
            <a:xfrm>
              <a:off x="3094653" y="3640505"/>
              <a:ext cx="9097347" cy="2090057"/>
            </a:xfrm>
            <a:prstGeom prst="rect">
              <a:avLst/>
            </a:prstGeom>
            <a:solidFill>
              <a:srgbClr val="ED952D">
                <a:alpha val="83394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" name="Текст 14">
              <a:extLst>
                <a:ext uri="{FF2B5EF4-FFF2-40B4-BE49-F238E27FC236}">
                  <a16:creationId xmlns:a16="http://schemas.microsoft.com/office/drawing/2014/main" id="{26E1E63E-FD72-78BA-5A36-543F6DEB151A}"/>
                </a:ext>
              </a:extLst>
            </p:cNvPr>
            <p:cNvSpPr txBox="1">
              <a:spLocks/>
            </p:cNvSpPr>
            <p:nvPr/>
          </p:nvSpPr>
          <p:spPr>
            <a:xfrm>
              <a:off x="6013063" y="3974560"/>
              <a:ext cx="4676740" cy="1459973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Font typeface="Arial" panose="020B0604020202020204" pitchFamily="34" charset="0"/>
                <a:buNone/>
              </a:pPr>
              <a:r>
                <a:rPr lang="en-US" sz="1600" dirty="0" err="1">
                  <a:solidFill>
                    <a:schemeClr val="bg1"/>
                  </a:solidFill>
                  <a:latin typeface="HelveticaNeueLT Std" panose="020B0604020202020204" pitchFamily="34" charset="77"/>
                </a:rPr>
                <a:t>Helv</a:t>
              </a:r>
              <a:r>
                <a:rPr lang="en-US" sz="1600" dirty="0">
                  <a:solidFill>
                    <a:schemeClr val="bg1"/>
                  </a:solidFill>
                  <a:latin typeface="HelveticaNeueLT Std" panose="020B0604020202020204" pitchFamily="34" charset="77"/>
                </a:rPr>
                <a:t> Neue 55 Roman 16 pt. Lorem Ipsum has been the industry's standard dummy text ever since the 1500s.</a:t>
              </a:r>
              <a:r>
                <a:rPr lang="en-US" sz="1600" dirty="0">
                  <a:solidFill>
                    <a:schemeClr val="bg1"/>
                  </a:solidFill>
                  <a:latin typeface="HelveticaNeueLT Std" panose="020B0604020202020204" pitchFamily="34" charset="77"/>
                  <a:ea typeface="Tahoma" charset="0"/>
                  <a:cs typeface="Tahoma" charset="0"/>
                </a:rPr>
                <a:t> Lorem Ipsum has been the industry's standard dummy text </a:t>
              </a:r>
              <a:r>
                <a:rPr lang="en" sz="1600" dirty="0">
                  <a:solidFill>
                    <a:schemeClr val="bg1"/>
                  </a:solidFill>
                  <a:latin typeface="HelveticaNeueLT Std" panose="020B0604020202020204" pitchFamily="34" charset="77"/>
                  <a:ea typeface="Tahoma" charset="0"/>
                  <a:cs typeface="Tahoma" charset="0"/>
                </a:rPr>
                <a:t>Social media is </a:t>
              </a:r>
              <a:r>
                <a:rPr lang="en-US" sz="1600" dirty="0">
                  <a:solidFill>
                    <a:schemeClr val="bg1"/>
                  </a:solidFill>
                  <a:latin typeface="HelveticaNeueLT Std" panose="020B0604020202020204" pitchFamily="34" charset="77"/>
                  <a:ea typeface="Tahoma" charset="0"/>
                  <a:cs typeface="Tahoma" charset="0"/>
                </a:rPr>
                <a:t>Lorem Ipsum the printing.</a:t>
              </a:r>
              <a:endParaRPr lang="en-US" sz="1600" dirty="0">
                <a:solidFill>
                  <a:schemeClr val="bg1"/>
                </a:solidFill>
                <a:latin typeface="HelveticaNeueLT Std" panose="020B0604020202020204" pitchFamily="34" charset="77"/>
              </a:endParaRPr>
            </a:p>
          </p:txBody>
        </p:sp>
      </p:grpSp>
      <p:sp>
        <p:nvSpPr>
          <p:cNvPr id="26" name="CuadroTexto 25">
            <a:extLst>
              <a:ext uri="{FF2B5EF4-FFF2-40B4-BE49-F238E27FC236}">
                <a16:creationId xmlns:a16="http://schemas.microsoft.com/office/drawing/2014/main" id="{167101B1-2903-C7B1-3BD7-3DDB1022B400}"/>
              </a:ext>
            </a:extLst>
          </p:cNvPr>
          <p:cNvSpPr txBox="1"/>
          <p:nvPr/>
        </p:nvSpPr>
        <p:spPr>
          <a:xfrm>
            <a:off x="6013062" y="1636082"/>
            <a:ext cx="332688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NeueLT Std" panose="020B0604020202020204" pitchFamily="34" charset="77"/>
              </a:rPr>
              <a:t>TÍTULO HELVE NEUE 75 BOLD 32 PT</a:t>
            </a: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76F005FE-4B99-1FC0-4637-165902C83843}"/>
              </a:ext>
            </a:extLst>
          </p:cNvPr>
          <p:cNvGrpSpPr/>
          <p:nvPr/>
        </p:nvGrpSpPr>
        <p:grpSpPr>
          <a:xfrm>
            <a:off x="1914759" y="600326"/>
            <a:ext cx="3412988" cy="6909494"/>
            <a:chOff x="7083951" y="1377235"/>
            <a:chExt cx="2959208" cy="5990830"/>
          </a:xfrm>
        </p:grpSpPr>
        <p:pic>
          <p:nvPicPr>
            <p:cNvPr id="20" name="Рисунок 17">
              <a:extLst>
                <a:ext uri="{FF2B5EF4-FFF2-40B4-BE49-F238E27FC236}">
                  <a16:creationId xmlns:a16="http://schemas.microsoft.com/office/drawing/2014/main" id="{15604DD9-8300-DB4C-D76D-BF29F2BFE4B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7083951" y="1377235"/>
              <a:ext cx="2959208" cy="5990830"/>
            </a:xfrm>
            <a:prstGeom prst="rect">
              <a:avLst/>
            </a:prstGeom>
            <a:noFill/>
            <a:ln>
              <a:noFill/>
            </a:ln>
            <a:effectLst>
              <a:outerShdw blurRad="762000" dist="355600" dir="8340000" algn="t" rotWithShape="0">
                <a:prstClr val="black">
                  <a:alpha val="30000"/>
                </a:prstClr>
              </a:outerShdw>
            </a:effectLst>
          </p:spPr>
        </p:pic>
        <p:pic>
          <p:nvPicPr>
            <p:cNvPr id="21" name="Marcador de posición de imagen 2">
              <a:extLst>
                <a:ext uri="{FF2B5EF4-FFF2-40B4-BE49-F238E27FC236}">
                  <a16:creationId xmlns:a16="http://schemas.microsoft.com/office/drawing/2014/main" id="{2E42E4D9-7704-A0BA-683E-4E572524DD0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219402" y="1519302"/>
              <a:ext cx="2667695" cy="5719660"/>
            </a:xfrm>
            <a:custGeom>
              <a:avLst/>
              <a:gdLst>
                <a:gd name="connsiteX0" fmla="*/ 466924 w 4408266"/>
                <a:gd name="connsiteY0" fmla="*/ 0 h 9420405"/>
                <a:gd name="connsiteX1" fmla="*/ 1057794 w 4408266"/>
                <a:gd name="connsiteY1" fmla="*/ 0 h 9420405"/>
                <a:gd name="connsiteX2" fmla="*/ 1057794 w 4408266"/>
                <a:gd name="connsiteY2" fmla="*/ 111037 h 9420405"/>
                <a:gd name="connsiteX3" fmla="*/ 1248692 w 4408266"/>
                <a:gd name="connsiteY3" fmla="*/ 301936 h 9420405"/>
                <a:gd name="connsiteX4" fmla="*/ 3161000 w 4408266"/>
                <a:gd name="connsiteY4" fmla="*/ 301936 h 9420405"/>
                <a:gd name="connsiteX5" fmla="*/ 3351900 w 4408266"/>
                <a:gd name="connsiteY5" fmla="*/ 111037 h 9420405"/>
                <a:gd name="connsiteX6" fmla="*/ 3351900 w 4408266"/>
                <a:gd name="connsiteY6" fmla="*/ 0 h 9420405"/>
                <a:gd name="connsiteX7" fmla="*/ 3941342 w 4408266"/>
                <a:gd name="connsiteY7" fmla="*/ 0 h 9420405"/>
                <a:gd name="connsiteX8" fmla="*/ 4408266 w 4408266"/>
                <a:gd name="connsiteY8" fmla="*/ 466923 h 9420405"/>
                <a:gd name="connsiteX9" fmla="*/ 4408266 w 4408266"/>
                <a:gd name="connsiteY9" fmla="*/ 8953482 h 9420405"/>
                <a:gd name="connsiteX10" fmla="*/ 3941342 w 4408266"/>
                <a:gd name="connsiteY10" fmla="*/ 9420405 h 9420405"/>
                <a:gd name="connsiteX11" fmla="*/ 466924 w 4408266"/>
                <a:gd name="connsiteY11" fmla="*/ 9420405 h 9420405"/>
                <a:gd name="connsiteX12" fmla="*/ 0 w 4408266"/>
                <a:gd name="connsiteY12" fmla="*/ 8953482 h 9420405"/>
                <a:gd name="connsiteX13" fmla="*/ 0 w 4408266"/>
                <a:gd name="connsiteY13" fmla="*/ 466923 h 9420405"/>
                <a:gd name="connsiteX14" fmla="*/ 466924 w 4408266"/>
                <a:gd name="connsiteY14" fmla="*/ 0 h 9420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08266" h="9420405">
                  <a:moveTo>
                    <a:pt x="466924" y="0"/>
                  </a:moveTo>
                  <a:lnTo>
                    <a:pt x="1057794" y="0"/>
                  </a:lnTo>
                  <a:lnTo>
                    <a:pt x="1057794" y="111037"/>
                  </a:lnTo>
                  <a:cubicBezTo>
                    <a:pt x="1057794" y="216468"/>
                    <a:pt x="1143262" y="301936"/>
                    <a:pt x="1248692" y="301936"/>
                  </a:cubicBezTo>
                  <a:lnTo>
                    <a:pt x="3161000" y="301936"/>
                  </a:lnTo>
                  <a:cubicBezTo>
                    <a:pt x="3266430" y="301936"/>
                    <a:pt x="3351900" y="216468"/>
                    <a:pt x="3351900" y="111037"/>
                  </a:cubicBezTo>
                  <a:lnTo>
                    <a:pt x="3351900" y="0"/>
                  </a:lnTo>
                  <a:lnTo>
                    <a:pt x="3941342" y="0"/>
                  </a:lnTo>
                  <a:cubicBezTo>
                    <a:pt x="4199216" y="0"/>
                    <a:pt x="4408266" y="209049"/>
                    <a:pt x="4408266" y="466923"/>
                  </a:cubicBezTo>
                  <a:lnTo>
                    <a:pt x="4408266" y="8953482"/>
                  </a:lnTo>
                  <a:cubicBezTo>
                    <a:pt x="4408266" y="9211356"/>
                    <a:pt x="4199216" y="9420405"/>
                    <a:pt x="3941342" y="9420405"/>
                  </a:cubicBezTo>
                  <a:lnTo>
                    <a:pt x="466924" y="9420405"/>
                  </a:lnTo>
                  <a:cubicBezTo>
                    <a:pt x="209050" y="9420405"/>
                    <a:pt x="0" y="9211356"/>
                    <a:pt x="0" y="8953482"/>
                  </a:cubicBezTo>
                  <a:lnTo>
                    <a:pt x="0" y="466923"/>
                  </a:lnTo>
                  <a:cubicBezTo>
                    <a:pt x="0" y="209049"/>
                    <a:pt x="209050" y="0"/>
                    <a:pt x="466924" y="0"/>
                  </a:cubicBezTo>
                  <a:close/>
                </a:path>
              </a:pathLst>
            </a:custGeom>
          </p:spPr>
        </p:pic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F5144760-FD7F-9A2D-7509-D0339E213EF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5000" y="450806"/>
            <a:ext cx="2201993" cy="483575"/>
          </a:xfrm>
          <a:prstGeom prst="rect">
            <a:avLst/>
          </a:prstGeom>
        </p:spPr>
      </p:pic>
      <p:pic>
        <p:nvPicPr>
          <p:cNvPr id="7" name="Рисунок 53">
            <a:extLst>
              <a:ext uri="{FF2B5EF4-FFF2-40B4-BE49-F238E27FC236}">
                <a16:creationId xmlns:a16="http://schemas.microsoft.com/office/drawing/2014/main" id="{8E2F7705-3D20-0734-4702-6FAC7A644E4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842580" y="2195302"/>
            <a:ext cx="1694446" cy="1694446"/>
          </a:xfrm>
          <a:prstGeom prst="rect">
            <a:avLst/>
          </a:prstGeom>
        </p:spPr>
      </p:pic>
      <p:pic>
        <p:nvPicPr>
          <p:cNvPr id="9" name="Рисунок 53">
            <a:extLst>
              <a:ext uri="{FF2B5EF4-FFF2-40B4-BE49-F238E27FC236}">
                <a16:creationId xmlns:a16="http://schemas.microsoft.com/office/drawing/2014/main" id="{1A77FC16-AD5A-7797-6B8B-27D4A5638C6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6000" y="412665"/>
            <a:ext cx="1000159" cy="1000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074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2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46F3C399-472D-C75D-74A7-660580896C3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V="1">
            <a:off x="1" y="0"/>
            <a:ext cx="12192000" cy="68580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D5B81829-53C6-82C6-B8DF-63A4AEB6841C}"/>
              </a:ext>
            </a:extLst>
          </p:cNvPr>
          <p:cNvSpPr txBox="1"/>
          <p:nvPr/>
        </p:nvSpPr>
        <p:spPr>
          <a:xfrm>
            <a:off x="3104827" y="2818907"/>
            <a:ext cx="598234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HelveticaNeueLT Std Lt" panose="020B0403020202020204" pitchFamily="34" charset="77"/>
              </a:rPr>
              <a:t>Gracias.</a:t>
            </a:r>
            <a:endParaRPr lang="en-US" sz="6000" dirty="0">
              <a:solidFill>
                <a:srgbClr val="B9BD32"/>
              </a:solidFill>
              <a:latin typeface="HelveticaNeueLT Std Lt" panose="020B0403020202020204" pitchFamily="34" charset="77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FBF2D89-CE49-C597-F068-174C45E26E2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49131" y="5554822"/>
            <a:ext cx="2493736" cy="299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820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1385</TotalTime>
  <Words>589</Words>
  <Application>Microsoft Macintosh PowerPoint</Application>
  <PresentationFormat>Panorámica</PresentationFormat>
  <Paragraphs>68</Paragraphs>
  <Slides>13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 Light</vt:lpstr>
      <vt:lpstr>HelveticaNeueLT Std</vt:lpstr>
      <vt:lpstr>HelveticaNeueLT Std Lt</vt:lpstr>
      <vt:lpstr>Tahoma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Microsoft Office User</cp:lastModifiedBy>
  <cp:revision>51</cp:revision>
  <dcterms:created xsi:type="dcterms:W3CDTF">2024-10-14T05:14:32Z</dcterms:created>
  <dcterms:modified xsi:type="dcterms:W3CDTF">2024-11-08T13:36:05Z</dcterms:modified>
</cp:coreProperties>
</file>